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notesMasterIdLst>
    <p:notesMasterId r:id="rId72"/>
  </p:notesMasterIdLst>
  <p:handoutMasterIdLst>
    <p:handoutMasterId r:id="rId73"/>
  </p:handoutMasterIdLst>
  <p:sldIdLst>
    <p:sldId id="256" r:id="rId5"/>
    <p:sldId id="259" r:id="rId6"/>
    <p:sldId id="264" r:id="rId7"/>
    <p:sldId id="269" r:id="rId8"/>
    <p:sldId id="266" r:id="rId9"/>
    <p:sldId id="261" r:id="rId10"/>
    <p:sldId id="262" r:id="rId11"/>
    <p:sldId id="263" r:id="rId12"/>
    <p:sldId id="265" r:id="rId13"/>
    <p:sldId id="270" r:id="rId14"/>
    <p:sldId id="272" r:id="rId15"/>
    <p:sldId id="273" r:id="rId16"/>
    <p:sldId id="274" r:id="rId17"/>
    <p:sldId id="276" r:id="rId18"/>
    <p:sldId id="337" r:id="rId19"/>
    <p:sldId id="275" r:id="rId20"/>
    <p:sldId id="287" r:id="rId21"/>
    <p:sldId id="278" r:id="rId22"/>
    <p:sldId id="279" r:id="rId23"/>
    <p:sldId id="280" r:id="rId24"/>
    <p:sldId id="281" r:id="rId25"/>
    <p:sldId id="282" r:id="rId26"/>
    <p:sldId id="289" r:id="rId27"/>
    <p:sldId id="288" r:id="rId28"/>
    <p:sldId id="290" r:id="rId29"/>
    <p:sldId id="291" r:id="rId30"/>
    <p:sldId id="293" r:id="rId31"/>
    <p:sldId id="294" r:id="rId32"/>
    <p:sldId id="295" r:id="rId33"/>
    <p:sldId id="296" r:id="rId34"/>
    <p:sldId id="297" r:id="rId35"/>
    <p:sldId id="298" r:id="rId36"/>
    <p:sldId id="299" r:id="rId37"/>
    <p:sldId id="346" r:id="rId38"/>
    <p:sldId id="302" r:id="rId39"/>
    <p:sldId id="303" r:id="rId40"/>
    <p:sldId id="305" r:id="rId41"/>
    <p:sldId id="306" r:id="rId42"/>
    <p:sldId id="310" r:id="rId43"/>
    <p:sldId id="307" r:id="rId44"/>
    <p:sldId id="309" r:id="rId45"/>
    <p:sldId id="338" r:id="rId46"/>
    <p:sldId id="312" r:id="rId47"/>
    <p:sldId id="316" r:id="rId48"/>
    <p:sldId id="317" r:id="rId49"/>
    <p:sldId id="318" r:id="rId50"/>
    <p:sldId id="319" r:id="rId51"/>
    <p:sldId id="320" r:id="rId52"/>
    <p:sldId id="321" r:id="rId53"/>
    <p:sldId id="322" r:id="rId54"/>
    <p:sldId id="323" r:id="rId55"/>
    <p:sldId id="335" r:id="rId56"/>
    <p:sldId id="313" r:id="rId57"/>
    <p:sldId id="326" r:id="rId58"/>
    <p:sldId id="325" r:id="rId59"/>
    <p:sldId id="324" r:id="rId60"/>
    <p:sldId id="327" r:id="rId61"/>
    <p:sldId id="328" r:id="rId62"/>
    <p:sldId id="330" r:id="rId63"/>
    <p:sldId id="331" r:id="rId64"/>
    <p:sldId id="332" r:id="rId65"/>
    <p:sldId id="345" r:id="rId66"/>
    <p:sldId id="334" r:id="rId67"/>
    <p:sldId id="333" r:id="rId68"/>
    <p:sldId id="336" r:id="rId69"/>
    <p:sldId id="340" r:id="rId70"/>
    <p:sldId id="344" r:id="rId7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CCCC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C4FD7E0-7B48-41DC-B71A-83594BA44A8E}" v="3249" dt="2023-06-01T13:18:37.956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9" d="100"/>
          <a:sy n="79" d="100"/>
        </p:scale>
        <p:origin x="806" y="41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2.xml"/><Relationship Id="rId21" Type="http://schemas.openxmlformats.org/officeDocument/2006/relationships/slide" Target="slides/slide17.xml"/><Relationship Id="rId42" Type="http://schemas.openxmlformats.org/officeDocument/2006/relationships/slide" Target="slides/slide38.xml"/><Relationship Id="rId47" Type="http://schemas.openxmlformats.org/officeDocument/2006/relationships/slide" Target="slides/slide43.xml"/><Relationship Id="rId63" Type="http://schemas.openxmlformats.org/officeDocument/2006/relationships/slide" Target="slides/slide59.xml"/><Relationship Id="rId68" Type="http://schemas.openxmlformats.org/officeDocument/2006/relationships/slide" Target="slides/slide64.xml"/><Relationship Id="rId16" Type="http://schemas.openxmlformats.org/officeDocument/2006/relationships/slide" Target="slides/slide1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3" Type="http://schemas.openxmlformats.org/officeDocument/2006/relationships/slide" Target="slides/slide49.xml"/><Relationship Id="rId58" Type="http://schemas.openxmlformats.org/officeDocument/2006/relationships/slide" Target="slides/slide54.xml"/><Relationship Id="rId66" Type="http://schemas.openxmlformats.org/officeDocument/2006/relationships/slide" Target="slides/slide62.xml"/><Relationship Id="rId74" Type="http://schemas.openxmlformats.org/officeDocument/2006/relationships/presProps" Target="presProps.xml"/><Relationship Id="rId5" Type="http://schemas.openxmlformats.org/officeDocument/2006/relationships/slide" Target="slides/slide1.xml"/><Relationship Id="rId61" Type="http://schemas.openxmlformats.org/officeDocument/2006/relationships/slide" Target="slides/slide57.xml"/><Relationship Id="rId19" Type="http://schemas.openxmlformats.org/officeDocument/2006/relationships/slide" Target="slides/slide1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slide" Target="slides/slide44.xml"/><Relationship Id="rId56" Type="http://schemas.openxmlformats.org/officeDocument/2006/relationships/slide" Target="slides/slide52.xml"/><Relationship Id="rId64" Type="http://schemas.openxmlformats.org/officeDocument/2006/relationships/slide" Target="slides/slide60.xml"/><Relationship Id="rId69" Type="http://schemas.openxmlformats.org/officeDocument/2006/relationships/slide" Target="slides/slide65.xml"/><Relationship Id="rId77" Type="http://schemas.openxmlformats.org/officeDocument/2006/relationships/tableStyles" Target="tableStyles.xml"/><Relationship Id="rId8" Type="http://schemas.openxmlformats.org/officeDocument/2006/relationships/slide" Target="slides/slide4.xml"/><Relationship Id="rId51" Type="http://schemas.openxmlformats.org/officeDocument/2006/relationships/slide" Target="slides/slide47.xml"/><Relationship Id="rId72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slide" Target="slides/slide42.xml"/><Relationship Id="rId59" Type="http://schemas.openxmlformats.org/officeDocument/2006/relationships/slide" Target="slides/slide55.xml"/><Relationship Id="rId67" Type="http://schemas.openxmlformats.org/officeDocument/2006/relationships/slide" Target="slides/slide63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54" Type="http://schemas.openxmlformats.org/officeDocument/2006/relationships/slide" Target="slides/slide50.xml"/><Relationship Id="rId62" Type="http://schemas.openxmlformats.org/officeDocument/2006/relationships/slide" Target="slides/slide58.xml"/><Relationship Id="rId70" Type="http://schemas.openxmlformats.org/officeDocument/2006/relationships/slide" Target="slides/slide66.xml"/><Relationship Id="rId75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slide" Target="slides/slide45.xml"/><Relationship Id="rId57" Type="http://schemas.openxmlformats.org/officeDocument/2006/relationships/slide" Target="slides/slide53.xml"/><Relationship Id="rId10" Type="http://schemas.openxmlformats.org/officeDocument/2006/relationships/slide" Target="slides/slide6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52" Type="http://schemas.openxmlformats.org/officeDocument/2006/relationships/slide" Target="slides/slide48.xml"/><Relationship Id="rId60" Type="http://schemas.openxmlformats.org/officeDocument/2006/relationships/slide" Target="slides/slide56.xml"/><Relationship Id="rId65" Type="http://schemas.openxmlformats.org/officeDocument/2006/relationships/slide" Target="slides/slide61.xml"/><Relationship Id="rId73" Type="http://schemas.openxmlformats.org/officeDocument/2006/relationships/handoutMaster" Target="handoutMasters/handoutMaster1.xml"/><Relationship Id="rId78" Type="http://schemas.microsoft.com/office/2015/10/relationships/revisionInfo" Target="revisionInfo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9" Type="http://schemas.openxmlformats.org/officeDocument/2006/relationships/slide" Target="slides/slide35.xml"/><Relationship Id="rId34" Type="http://schemas.openxmlformats.org/officeDocument/2006/relationships/slide" Target="slides/slide30.xml"/><Relationship Id="rId50" Type="http://schemas.openxmlformats.org/officeDocument/2006/relationships/slide" Target="slides/slide46.xml"/><Relationship Id="rId55" Type="http://schemas.openxmlformats.org/officeDocument/2006/relationships/slide" Target="slides/slide51.xml"/><Relationship Id="rId76" Type="http://schemas.openxmlformats.org/officeDocument/2006/relationships/theme" Target="theme/theme1.xml"/><Relationship Id="rId7" Type="http://schemas.openxmlformats.org/officeDocument/2006/relationships/slide" Target="slides/slide3.xml"/><Relationship Id="rId71" Type="http://schemas.openxmlformats.org/officeDocument/2006/relationships/slide" Target="slides/slide67.xml"/><Relationship Id="rId2" Type="http://schemas.openxmlformats.org/officeDocument/2006/relationships/customXml" Target="../customXml/item2.xml"/><Relationship Id="rId29" Type="http://schemas.openxmlformats.org/officeDocument/2006/relationships/slide" Target="slides/slide25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C0B5A6DC-BB36-7DB7-059B-13FB927CE973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F61279D-03F2-1F0D-338C-5A65E01E46D6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CB51CA2-C7D4-48FF-A33A-B626765328AA}" type="datetimeFigureOut">
              <a:rPr lang="en-US" smtClean="0"/>
              <a:t>6/1/2023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41819AB-0CC8-00D3-FA39-843878C33426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478E7A2-EE2F-4E1A-4F57-ECA940431019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D4450B-90A0-42B7-8FF0-95BA7CBE1C5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9376367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71A37AC-18AC-4E07-9E19-B7F2236DBA16}" type="datetimeFigureOut">
              <a:rPr lang="en-US" smtClean="0"/>
              <a:t>6/1/2023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642B9FC-7818-44DF-9C09-3CA1E32E5E2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42249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a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642B9FC-7818-44DF-9C09-3CA1E32E5E2F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5290906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6D4519-CF7A-4676-B2F3-F8A6D8C75294}" type="datetimeFigureOut">
              <a:rPr lang="en-US" smtClean="0"/>
              <a:t>6/1/2023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43AC4C-2F0E-4C87-B74F-AB76571D1FA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0880119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6D4519-CF7A-4676-B2F3-F8A6D8C75294}" type="datetimeFigureOut">
              <a:rPr lang="en-US" smtClean="0"/>
              <a:t>6/1/2023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43AC4C-2F0E-4C87-B74F-AB76571D1FA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9934081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6D4519-CF7A-4676-B2F3-F8A6D8C75294}" type="datetimeFigureOut">
              <a:rPr lang="en-US" smtClean="0"/>
              <a:t>6/1/2023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43AC4C-2F0E-4C87-B74F-AB76571D1FA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302376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6D4519-CF7A-4676-B2F3-F8A6D8C75294}" type="datetimeFigureOut">
              <a:rPr lang="en-US" smtClean="0"/>
              <a:t>6/1/2023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43AC4C-2F0E-4C87-B74F-AB76571D1FA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5812986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6D4519-CF7A-4676-B2F3-F8A6D8C75294}" type="datetimeFigureOut">
              <a:rPr lang="en-US" smtClean="0"/>
              <a:t>6/1/2023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43AC4C-2F0E-4C87-B74F-AB76571D1FA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2647239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6D4519-CF7A-4676-B2F3-F8A6D8C75294}" type="datetimeFigureOut">
              <a:rPr lang="en-US" smtClean="0"/>
              <a:t>6/1/2023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43AC4C-2F0E-4C87-B74F-AB76571D1FA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609493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6D4519-CF7A-4676-B2F3-F8A6D8C75294}" type="datetimeFigureOut">
              <a:rPr lang="en-US" smtClean="0"/>
              <a:t>6/1/2023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43AC4C-2F0E-4C87-B74F-AB76571D1FA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7461218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6D4519-CF7A-4676-B2F3-F8A6D8C75294}" type="datetimeFigureOut">
              <a:rPr lang="en-US" smtClean="0"/>
              <a:t>6/1/2023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43AC4C-2F0E-4C87-B74F-AB76571D1FA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02674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6D4519-CF7A-4676-B2F3-F8A6D8C75294}" type="datetimeFigureOut">
              <a:rPr lang="en-US" smtClean="0"/>
              <a:t>6/1/2023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43AC4C-2F0E-4C87-B74F-AB76571D1FA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8915672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6D4519-CF7A-4676-B2F3-F8A6D8C75294}" type="datetimeFigureOut">
              <a:rPr lang="en-US" smtClean="0"/>
              <a:t>6/1/2023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43AC4C-2F0E-4C87-B74F-AB76571D1FA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912291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6D4519-CF7A-4676-B2F3-F8A6D8C75294}" type="datetimeFigureOut">
              <a:rPr lang="en-US" smtClean="0"/>
              <a:t>6/1/2023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43AC4C-2F0E-4C87-B74F-AB76571D1FA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57316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36D4519-CF7A-4676-B2F3-F8A6D8C75294}" type="datetimeFigureOut">
              <a:rPr lang="en-US" smtClean="0"/>
              <a:t>6/1/2023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43AC4C-2F0E-4C87-B74F-AB76571D1FA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2768570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svg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7" name="Rectangle 7">
            <a:extLst>
              <a:ext uri="{FF2B5EF4-FFF2-40B4-BE49-F238E27FC236}">
                <a16:creationId xmlns:a16="http://schemas.microsoft.com/office/drawing/2014/main" id="{D278ADA9-6383-4BDD-80D2-8899A402687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Rectangle 9">
            <a:extLst>
              <a:ext uri="{FF2B5EF4-FFF2-40B4-BE49-F238E27FC236}">
                <a16:creationId xmlns:a16="http://schemas.microsoft.com/office/drawing/2014/main" id="{484B7147-B0F6-40ED-B5A2-FF72BC8198B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20" name="Rectangle 11">
            <a:extLst>
              <a:ext uri="{FF2B5EF4-FFF2-40B4-BE49-F238E27FC236}">
                <a16:creationId xmlns:a16="http://schemas.microsoft.com/office/drawing/2014/main" id="{B36D2DE0-0628-4A9A-A59D-7BA8B5EB302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Oval 13">
            <a:extLst>
              <a:ext uri="{FF2B5EF4-FFF2-40B4-BE49-F238E27FC236}">
                <a16:creationId xmlns:a16="http://schemas.microsoft.com/office/drawing/2014/main" id="{48E405C9-94BE-41DA-928C-DEC9A8550E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815929" y="148929"/>
            <a:ext cx="6560142" cy="6560142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1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9503C6B-5581-7E8D-5E98-8DC70A7AA31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315031" y="1380754"/>
            <a:ext cx="5561938" cy="2513516"/>
          </a:xfrm>
        </p:spPr>
        <p:txBody>
          <a:bodyPr>
            <a:normAutofit/>
          </a:bodyPr>
          <a:lstStyle/>
          <a:p>
            <a:r>
              <a:rPr lang="en-US"/>
              <a:t>Autostopem przez JavaScript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F8B38E4-DB3B-BE6B-2E11-A1C5D97E472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315031" y="4076802"/>
            <a:ext cx="5561938" cy="1534587"/>
          </a:xfrm>
        </p:spPr>
        <p:txBody>
          <a:bodyPr>
            <a:normAutofit/>
          </a:bodyPr>
          <a:lstStyle/>
          <a:p>
            <a:r>
              <a:rPr lang="en-US"/>
              <a:t>Poradnik dla Backendowców</a:t>
            </a:r>
          </a:p>
        </p:txBody>
      </p:sp>
      <p:sp>
        <p:nvSpPr>
          <p:cNvPr id="16" name="Arc 15">
            <a:extLst>
              <a:ext uri="{FF2B5EF4-FFF2-40B4-BE49-F238E27FC236}">
                <a16:creationId xmlns:a16="http://schemas.microsoft.com/office/drawing/2014/main" id="{D2091A72-D5BB-42AC-8FD3-F7747D90861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9222429" flipV="1">
            <a:off x="2494119" y="6170"/>
            <a:ext cx="6816262" cy="6816262"/>
          </a:xfrm>
          <a:prstGeom prst="arc">
            <a:avLst>
              <a:gd name="adj1" fmla="val 16200000"/>
              <a:gd name="adj2" fmla="val 20093138"/>
            </a:avLst>
          </a:prstGeom>
          <a:ln w="127000" cap="rnd">
            <a:solidFill>
              <a:schemeClr val="accent4">
                <a:alpha val="9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6ED12BFC-A737-46AF-8411-481112D54B0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200995" y="5310973"/>
            <a:ext cx="705948" cy="686798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6D07F54E-299F-D0A2-260F-E1285F8D13D9}"/>
              </a:ext>
            </a:extLst>
          </p:cNvPr>
          <p:cNvSpPr txBox="1"/>
          <p:nvPr/>
        </p:nvSpPr>
        <p:spPr>
          <a:xfrm>
            <a:off x="10336584" y="6339739"/>
            <a:ext cx="173297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/>
              <a:t>Jakub Koleżyński</a:t>
            </a:r>
          </a:p>
        </p:txBody>
      </p:sp>
    </p:spTree>
    <p:extLst>
      <p:ext uri="{BB962C8B-B14F-4D97-AF65-F5344CB8AC3E}">
        <p14:creationId xmlns:p14="http://schemas.microsoft.com/office/powerpoint/2010/main" val="34943729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450"/>
    </mc:Choice>
    <mc:Fallback xmlns="">
      <p:transition spd="slow" advTm="345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E84F5F4-4530-3467-2DCD-AE58FA9B520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96360" y="2324436"/>
            <a:ext cx="4566920" cy="2747963"/>
          </a:xfrm>
        </p:spPr>
        <p:txBody>
          <a:bodyPr>
            <a:normAutofit/>
          </a:bodyPr>
          <a:lstStyle/>
          <a:p>
            <a:pPr marL="0" indent="0">
              <a:spcBef>
                <a:spcPts val="0"/>
              </a:spcBef>
              <a:buNone/>
            </a:pPr>
            <a:r>
              <a:rPr lang="en-US" sz="1600" b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class</a:t>
            </a:r>
            <a:r>
              <a:rPr lang="en-US" sz="1600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US" sz="1600" b="0">
                <a:solidFill>
                  <a:srgbClr val="4EC9B0"/>
                </a:solidFill>
                <a:effectLst/>
                <a:latin typeface="Consolas" panose="020B0609020204030204" pitchFamily="49" charset="0"/>
              </a:rPr>
              <a:t>Repository</a:t>
            </a:r>
            <a:r>
              <a:rPr lang="en-US" sz="1600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</a:p>
          <a:p>
            <a:pPr marL="0" indent="0">
              <a:spcBef>
                <a:spcPts val="0"/>
              </a:spcBef>
              <a:buNone/>
            </a:pPr>
            <a:r>
              <a:rPr lang="en-US" sz="1600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{</a:t>
            </a:r>
          </a:p>
          <a:p>
            <a:pPr marL="0" indent="0">
              <a:spcBef>
                <a:spcPts val="0"/>
              </a:spcBef>
              <a:buNone/>
            </a:pPr>
            <a:r>
              <a:rPr lang="en-US" sz="1600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</a:t>
            </a:r>
            <a:r>
              <a:rPr lang="en-US" sz="1600" b="0">
                <a:solidFill>
                  <a:srgbClr val="DCDCAA"/>
                </a:solidFill>
                <a:effectLst/>
                <a:latin typeface="Consolas" panose="020B0609020204030204" pitchFamily="49" charset="0"/>
              </a:rPr>
              <a:t>get</a:t>
            </a:r>
            <a:r>
              <a:rPr lang="en-US" sz="1600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() </a:t>
            </a:r>
          </a:p>
          <a:p>
            <a:pPr marL="0" indent="0">
              <a:spcBef>
                <a:spcPts val="0"/>
              </a:spcBef>
              <a:buNone/>
            </a:pPr>
            <a:r>
              <a:rPr lang="en-US" sz="1600">
                <a:solidFill>
                  <a:srgbClr val="D4D4D4"/>
                </a:solidFill>
                <a:latin typeface="Consolas" panose="020B0609020204030204" pitchFamily="49" charset="0"/>
              </a:rPr>
              <a:t>  </a:t>
            </a:r>
            <a:r>
              <a:rPr lang="en-US" sz="1600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{</a:t>
            </a:r>
          </a:p>
          <a:p>
            <a:pPr marL="0" indent="0">
              <a:spcBef>
                <a:spcPts val="0"/>
              </a:spcBef>
              <a:buNone/>
            </a:pPr>
            <a:r>
              <a:rPr lang="en-US" sz="1600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  </a:t>
            </a:r>
            <a:r>
              <a:rPr lang="en-US" sz="1600" b="0">
                <a:solidFill>
                  <a:srgbClr val="C586C0"/>
                </a:solidFill>
                <a:effectLst/>
                <a:latin typeface="Consolas" panose="020B0609020204030204" pitchFamily="49" charset="0"/>
              </a:rPr>
              <a:t>return</a:t>
            </a:r>
            <a:r>
              <a:rPr lang="en-US" sz="1600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[</a:t>
            </a:r>
            <a:r>
              <a:rPr lang="en-US" sz="1600" b="0">
                <a:solidFill>
                  <a:srgbClr val="CE9178"/>
                </a:solidFill>
                <a:effectLst/>
                <a:latin typeface="Consolas" panose="020B0609020204030204" pitchFamily="49" charset="0"/>
              </a:rPr>
              <a:t>"pies"</a:t>
            </a:r>
            <a:r>
              <a:rPr lang="en-US" sz="1600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, </a:t>
            </a:r>
            <a:r>
              <a:rPr lang="en-US" sz="1600" b="0">
                <a:solidFill>
                  <a:srgbClr val="CE9178"/>
                </a:solidFill>
                <a:effectLst/>
                <a:latin typeface="Consolas" panose="020B0609020204030204" pitchFamily="49" charset="0"/>
              </a:rPr>
              <a:t>"</a:t>
            </a:r>
            <a:r>
              <a:rPr lang="en-US" sz="1600" b="0" err="1">
                <a:solidFill>
                  <a:srgbClr val="CE9178"/>
                </a:solidFill>
                <a:effectLst/>
                <a:latin typeface="Consolas" panose="020B0609020204030204" pitchFamily="49" charset="0"/>
              </a:rPr>
              <a:t>kot</a:t>
            </a:r>
            <a:r>
              <a:rPr lang="en-US" sz="1600" b="0">
                <a:solidFill>
                  <a:srgbClr val="CE9178"/>
                </a:solidFill>
                <a:effectLst/>
                <a:latin typeface="Consolas" panose="020B0609020204030204" pitchFamily="49" charset="0"/>
              </a:rPr>
              <a:t>"</a:t>
            </a:r>
            <a:r>
              <a:rPr lang="en-US" sz="1600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, </a:t>
            </a:r>
            <a:r>
              <a:rPr lang="en-US" sz="1600" b="0">
                <a:solidFill>
                  <a:srgbClr val="CE9178"/>
                </a:solidFill>
                <a:effectLst/>
                <a:latin typeface="Consolas" panose="020B0609020204030204" pitchFamily="49" charset="0"/>
              </a:rPr>
              <a:t>"</a:t>
            </a:r>
            <a:r>
              <a:rPr lang="en-US" sz="1600" b="0" err="1">
                <a:solidFill>
                  <a:srgbClr val="CE9178"/>
                </a:solidFill>
                <a:effectLst/>
                <a:latin typeface="Consolas" panose="020B0609020204030204" pitchFamily="49" charset="0"/>
              </a:rPr>
              <a:t>chomik</a:t>
            </a:r>
            <a:r>
              <a:rPr lang="en-US" sz="1600" b="0">
                <a:solidFill>
                  <a:srgbClr val="CE9178"/>
                </a:solidFill>
                <a:effectLst/>
                <a:latin typeface="Consolas" panose="020B0609020204030204" pitchFamily="49" charset="0"/>
              </a:rPr>
              <a:t>"</a:t>
            </a:r>
            <a:r>
              <a:rPr lang="en-US" sz="1600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];</a:t>
            </a:r>
          </a:p>
          <a:p>
            <a:pPr marL="0" indent="0">
              <a:spcBef>
                <a:spcPts val="0"/>
              </a:spcBef>
              <a:buNone/>
            </a:pPr>
            <a:r>
              <a:rPr lang="en-US" sz="1600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}</a:t>
            </a:r>
          </a:p>
          <a:p>
            <a:pPr marL="0" indent="0">
              <a:spcBef>
                <a:spcPts val="0"/>
              </a:spcBef>
              <a:buNone/>
            </a:pPr>
            <a:r>
              <a:rPr lang="en-US" sz="1600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}</a:t>
            </a:r>
          </a:p>
          <a:p>
            <a:pPr marL="0" indent="0">
              <a:buNone/>
            </a:pPr>
            <a:endParaRPr 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EFCD59C1-1EB1-CCA4-9E85-7D85CBD795F4}"/>
              </a:ext>
            </a:extLst>
          </p:cNvPr>
          <p:cNvSpPr txBox="1"/>
          <p:nvPr/>
        </p:nvSpPr>
        <p:spPr>
          <a:xfrm>
            <a:off x="3896360" y="4149069"/>
            <a:ext cx="6096000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b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var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US" b="0">
                <a:solidFill>
                  <a:srgbClr val="4FC1FF"/>
                </a:solidFill>
                <a:effectLst/>
                <a:latin typeface="Consolas" panose="020B0609020204030204" pitchFamily="49" charset="0"/>
              </a:rPr>
              <a:t>repo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= </a:t>
            </a:r>
            <a:r>
              <a:rPr lang="en-US" b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new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US" b="0">
                <a:solidFill>
                  <a:srgbClr val="4EC9B0"/>
                </a:solidFill>
                <a:effectLst/>
                <a:latin typeface="Consolas" panose="020B0609020204030204" pitchFamily="49" charset="0"/>
              </a:rPr>
              <a:t>Repository</a:t>
            </a:r>
            <a:r>
              <a:rPr lang="en-US">
                <a:solidFill>
                  <a:srgbClr val="D4D4D4"/>
                </a:solidFill>
                <a:latin typeface="Consolas" panose="020B0609020204030204" pitchFamily="49" charset="0"/>
              </a:rPr>
              <a:t>(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);</a:t>
            </a:r>
          </a:p>
          <a:p>
            <a:r>
              <a:rPr lang="en-US" b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var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US" b="0">
                <a:solidFill>
                  <a:srgbClr val="4FC1FF"/>
                </a:solidFill>
                <a:effectLst/>
                <a:latin typeface="Consolas" panose="020B0609020204030204" pitchFamily="49" charset="0"/>
              </a:rPr>
              <a:t>results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= </a:t>
            </a:r>
            <a:r>
              <a:rPr lang="en-US" b="0" err="1">
                <a:solidFill>
                  <a:srgbClr val="4FC1FF"/>
                </a:solidFill>
                <a:effectLst/>
                <a:latin typeface="Consolas" panose="020B0609020204030204" pitchFamily="49" charset="0"/>
              </a:rPr>
              <a:t>repo</a:t>
            </a:r>
            <a:r>
              <a:rPr lang="en-US" b="0" err="1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.</a:t>
            </a:r>
            <a:r>
              <a:rPr lang="en-US" b="0" err="1">
                <a:solidFill>
                  <a:srgbClr val="DCDCAA"/>
                </a:solidFill>
                <a:effectLst/>
                <a:latin typeface="Consolas" panose="020B0609020204030204" pitchFamily="49" charset="0"/>
              </a:rPr>
              <a:t>get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();</a:t>
            </a:r>
          </a:p>
          <a:p>
            <a:r>
              <a:rPr lang="en-US">
                <a:solidFill>
                  <a:srgbClr val="D4D4D4"/>
                </a:solidFill>
                <a:latin typeface="Consolas" panose="020B0609020204030204" pitchFamily="49" charset="0"/>
              </a:rPr>
              <a:t>           // ^ [ "pies", "</a:t>
            </a:r>
            <a:r>
              <a:rPr lang="en-US" err="1">
                <a:solidFill>
                  <a:srgbClr val="D4D4D4"/>
                </a:solidFill>
                <a:latin typeface="Consolas" panose="020B0609020204030204" pitchFamily="49" charset="0"/>
              </a:rPr>
              <a:t>kot</a:t>
            </a:r>
            <a:r>
              <a:rPr lang="en-US">
                <a:solidFill>
                  <a:srgbClr val="D4D4D4"/>
                </a:solidFill>
                <a:latin typeface="Consolas" panose="020B0609020204030204" pitchFamily="49" charset="0"/>
              </a:rPr>
              <a:t>", "</a:t>
            </a:r>
            <a:r>
              <a:rPr lang="en-US" err="1">
                <a:solidFill>
                  <a:srgbClr val="D4D4D4"/>
                </a:solidFill>
                <a:latin typeface="Consolas" panose="020B0609020204030204" pitchFamily="49" charset="0"/>
              </a:rPr>
              <a:t>chomik</a:t>
            </a:r>
            <a:r>
              <a:rPr lang="en-US">
                <a:solidFill>
                  <a:srgbClr val="D4D4D4"/>
                </a:solidFill>
                <a:latin typeface="Consolas" panose="020B0609020204030204" pitchFamily="49" charset="0"/>
              </a:rPr>
              <a:t>" ];</a:t>
            </a:r>
            <a:endParaRPr lang="en-US" b="0">
              <a:solidFill>
                <a:srgbClr val="D4D4D4"/>
              </a:solidFill>
              <a:effectLst/>
              <a:latin typeface="Consolas" panose="020B06090202040302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380061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 advTm="1554">
        <p14:warp dir="in"/>
      </p:transition>
    </mc:Choice>
    <mc:Fallback xmlns="">
      <p:transition spd="slow" advTm="1554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E84F5F4-4530-3467-2DCD-AE58FA9B520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96360" y="2324436"/>
            <a:ext cx="4566920" cy="2747963"/>
          </a:xfrm>
        </p:spPr>
        <p:txBody>
          <a:bodyPr>
            <a:normAutofit/>
          </a:bodyPr>
          <a:lstStyle/>
          <a:p>
            <a:pPr marL="0" indent="0">
              <a:spcBef>
                <a:spcPts val="0"/>
              </a:spcBef>
              <a:buNone/>
            </a:pPr>
            <a:r>
              <a:rPr lang="en-US" sz="1600" b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class</a:t>
            </a:r>
            <a:r>
              <a:rPr lang="en-US" sz="1600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US" sz="1600" b="0">
                <a:solidFill>
                  <a:srgbClr val="4EC9B0"/>
                </a:solidFill>
                <a:effectLst/>
                <a:latin typeface="Consolas" panose="020B0609020204030204" pitchFamily="49" charset="0"/>
              </a:rPr>
              <a:t>Repository</a:t>
            </a:r>
            <a:r>
              <a:rPr lang="en-US" sz="1600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</a:p>
          <a:p>
            <a:pPr marL="0" indent="0">
              <a:spcBef>
                <a:spcPts val="0"/>
              </a:spcBef>
              <a:buNone/>
            </a:pPr>
            <a:r>
              <a:rPr lang="en-US" sz="1600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{</a:t>
            </a:r>
          </a:p>
          <a:p>
            <a:pPr marL="0" indent="0">
              <a:spcBef>
                <a:spcPts val="0"/>
              </a:spcBef>
              <a:buNone/>
            </a:pPr>
            <a:r>
              <a:rPr lang="en-US" sz="1600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</a:t>
            </a:r>
            <a:r>
              <a:rPr lang="en-US" sz="1600" b="0">
                <a:solidFill>
                  <a:srgbClr val="DCDCAA"/>
                </a:solidFill>
                <a:effectLst/>
                <a:latin typeface="Consolas" panose="020B0609020204030204" pitchFamily="49" charset="0"/>
              </a:rPr>
              <a:t>get</a:t>
            </a:r>
            <a:r>
              <a:rPr lang="en-US" sz="1600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() </a:t>
            </a:r>
          </a:p>
          <a:p>
            <a:pPr marL="0" indent="0">
              <a:spcBef>
                <a:spcPts val="0"/>
              </a:spcBef>
              <a:buNone/>
            </a:pPr>
            <a:r>
              <a:rPr lang="en-US" sz="1600">
                <a:solidFill>
                  <a:srgbClr val="D4D4D4"/>
                </a:solidFill>
                <a:latin typeface="Consolas" panose="020B0609020204030204" pitchFamily="49" charset="0"/>
              </a:rPr>
              <a:t>  </a:t>
            </a:r>
            <a:r>
              <a:rPr lang="en-US" sz="1600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{</a:t>
            </a:r>
          </a:p>
          <a:p>
            <a:pPr marL="0" indent="0">
              <a:spcBef>
                <a:spcPts val="0"/>
              </a:spcBef>
              <a:buNone/>
            </a:pPr>
            <a:r>
              <a:rPr lang="en-US" sz="1600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  </a:t>
            </a:r>
            <a:r>
              <a:rPr lang="en-US" sz="1600" b="0">
                <a:solidFill>
                  <a:srgbClr val="C586C0"/>
                </a:solidFill>
                <a:effectLst/>
                <a:latin typeface="Consolas" panose="020B0609020204030204" pitchFamily="49" charset="0"/>
              </a:rPr>
              <a:t>return</a:t>
            </a:r>
            <a:r>
              <a:rPr lang="en-US" sz="1600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[</a:t>
            </a:r>
            <a:r>
              <a:rPr lang="en-US" sz="1600" b="0">
                <a:solidFill>
                  <a:srgbClr val="CE9178"/>
                </a:solidFill>
                <a:effectLst/>
                <a:latin typeface="Consolas" panose="020B0609020204030204" pitchFamily="49" charset="0"/>
              </a:rPr>
              <a:t>"pies"</a:t>
            </a:r>
            <a:r>
              <a:rPr lang="en-US" sz="1600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, </a:t>
            </a:r>
            <a:r>
              <a:rPr lang="en-US" sz="1600" b="0">
                <a:solidFill>
                  <a:srgbClr val="CE9178"/>
                </a:solidFill>
                <a:effectLst/>
                <a:latin typeface="Consolas" panose="020B0609020204030204" pitchFamily="49" charset="0"/>
              </a:rPr>
              <a:t>"</a:t>
            </a:r>
            <a:r>
              <a:rPr lang="en-US" sz="1600" b="0" err="1">
                <a:solidFill>
                  <a:srgbClr val="CE9178"/>
                </a:solidFill>
                <a:effectLst/>
                <a:latin typeface="Consolas" panose="020B0609020204030204" pitchFamily="49" charset="0"/>
              </a:rPr>
              <a:t>kot</a:t>
            </a:r>
            <a:r>
              <a:rPr lang="en-US" sz="1600" b="0">
                <a:solidFill>
                  <a:srgbClr val="CE9178"/>
                </a:solidFill>
                <a:effectLst/>
                <a:latin typeface="Consolas" panose="020B0609020204030204" pitchFamily="49" charset="0"/>
              </a:rPr>
              <a:t>"</a:t>
            </a:r>
            <a:r>
              <a:rPr lang="en-US" sz="1600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, </a:t>
            </a:r>
            <a:r>
              <a:rPr lang="en-US" sz="1600" b="0">
                <a:solidFill>
                  <a:srgbClr val="CE9178"/>
                </a:solidFill>
                <a:effectLst/>
                <a:latin typeface="Consolas" panose="020B0609020204030204" pitchFamily="49" charset="0"/>
              </a:rPr>
              <a:t>"</a:t>
            </a:r>
            <a:r>
              <a:rPr lang="en-US" sz="1600" b="0" err="1">
                <a:solidFill>
                  <a:srgbClr val="CE9178"/>
                </a:solidFill>
                <a:effectLst/>
                <a:latin typeface="Consolas" panose="020B0609020204030204" pitchFamily="49" charset="0"/>
              </a:rPr>
              <a:t>chomik</a:t>
            </a:r>
            <a:r>
              <a:rPr lang="en-US" sz="1600" b="0">
                <a:solidFill>
                  <a:srgbClr val="CE9178"/>
                </a:solidFill>
                <a:effectLst/>
                <a:latin typeface="Consolas" panose="020B0609020204030204" pitchFamily="49" charset="0"/>
              </a:rPr>
              <a:t>"</a:t>
            </a:r>
            <a:r>
              <a:rPr lang="en-US" sz="1600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];</a:t>
            </a:r>
          </a:p>
          <a:p>
            <a:pPr marL="0" indent="0">
              <a:spcBef>
                <a:spcPts val="0"/>
              </a:spcBef>
              <a:buNone/>
            </a:pPr>
            <a:r>
              <a:rPr lang="en-US" sz="1600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}</a:t>
            </a:r>
          </a:p>
          <a:p>
            <a:pPr marL="0" indent="0">
              <a:spcBef>
                <a:spcPts val="0"/>
              </a:spcBef>
              <a:buNone/>
            </a:pPr>
            <a:r>
              <a:rPr lang="en-US" sz="1600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}</a:t>
            </a:r>
          </a:p>
          <a:p>
            <a:pPr marL="0" indent="0">
              <a:buNone/>
            </a:pPr>
            <a:endParaRPr 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EFCD59C1-1EB1-CCA4-9E85-7D85CBD795F4}"/>
              </a:ext>
            </a:extLst>
          </p:cNvPr>
          <p:cNvSpPr txBox="1"/>
          <p:nvPr/>
        </p:nvSpPr>
        <p:spPr>
          <a:xfrm>
            <a:off x="3896360" y="4149069"/>
            <a:ext cx="6096000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b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var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US" b="0">
                <a:solidFill>
                  <a:srgbClr val="4FC1FF"/>
                </a:solidFill>
                <a:effectLst/>
                <a:latin typeface="Consolas" panose="020B0609020204030204" pitchFamily="49" charset="0"/>
              </a:rPr>
              <a:t>repo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= </a:t>
            </a:r>
            <a:r>
              <a:rPr lang="en-US" b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new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US" b="0">
                <a:solidFill>
                  <a:srgbClr val="4EC9B0"/>
                </a:solidFill>
                <a:effectLst/>
                <a:latin typeface="Consolas" panose="020B0609020204030204" pitchFamily="49" charset="0"/>
              </a:rPr>
              <a:t>CensoredRepository</a:t>
            </a:r>
            <a:r>
              <a:rPr lang="en-US">
                <a:solidFill>
                  <a:srgbClr val="D4D4D4"/>
                </a:solidFill>
                <a:latin typeface="Consolas" panose="020B0609020204030204" pitchFamily="49" charset="0"/>
              </a:rPr>
              <a:t>(</a:t>
            </a:r>
            <a:r>
              <a:rPr lang="en-US" b="0">
                <a:solidFill>
                  <a:srgbClr val="CE9178"/>
                </a:solidFill>
                <a:effectLst/>
                <a:latin typeface="Consolas" panose="020B0609020204030204" pitchFamily="49" charset="0"/>
              </a:rPr>
              <a:t>"o"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);</a:t>
            </a:r>
          </a:p>
          <a:p>
            <a:r>
              <a:rPr lang="en-US" b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var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US" b="0">
                <a:solidFill>
                  <a:srgbClr val="4FC1FF"/>
                </a:solidFill>
                <a:effectLst/>
                <a:latin typeface="Consolas" panose="020B0609020204030204" pitchFamily="49" charset="0"/>
              </a:rPr>
              <a:t>results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= </a:t>
            </a:r>
            <a:r>
              <a:rPr lang="en-US" b="0" err="1">
                <a:solidFill>
                  <a:srgbClr val="4FC1FF"/>
                </a:solidFill>
                <a:effectLst/>
                <a:latin typeface="Consolas" panose="020B0609020204030204" pitchFamily="49" charset="0"/>
              </a:rPr>
              <a:t>repo</a:t>
            </a:r>
            <a:r>
              <a:rPr lang="en-US" b="0" err="1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.</a:t>
            </a:r>
            <a:r>
              <a:rPr lang="en-US" b="0" err="1">
                <a:solidFill>
                  <a:srgbClr val="DCDCAA"/>
                </a:solidFill>
                <a:effectLst/>
                <a:latin typeface="Consolas" panose="020B0609020204030204" pitchFamily="49" charset="0"/>
              </a:rPr>
              <a:t>get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();</a:t>
            </a:r>
          </a:p>
          <a:p>
            <a:r>
              <a:rPr lang="en-US">
                <a:solidFill>
                  <a:srgbClr val="D4D4D4"/>
                </a:solidFill>
                <a:latin typeface="Consolas" panose="020B0609020204030204" pitchFamily="49" charset="0"/>
              </a:rPr>
              <a:t>           // ^ [ "pies", "k*t", "</a:t>
            </a:r>
            <a:r>
              <a:rPr lang="en-US" err="1">
                <a:solidFill>
                  <a:srgbClr val="D4D4D4"/>
                </a:solidFill>
                <a:latin typeface="Consolas" panose="020B0609020204030204" pitchFamily="49" charset="0"/>
              </a:rPr>
              <a:t>ch</a:t>
            </a:r>
            <a:r>
              <a:rPr lang="en-US">
                <a:solidFill>
                  <a:srgbClr val="D4D4D4"/>
                </a:solidFill>
                <a:latin typeface="Consolas" panose="020B0609020204030204" pitchFamily="49" charset="0"/>
              </a:rPr>
              <a:t>*</a:t>
            </a:r>
            <a:r>
              <a:rPr lang="en-US" err="1">
                <a:solidFill>
                  <a:srgbClr val="D4D4D4"/>
                </a:solidFill>
                <a:latin typeface="Consolas" panose="020B0609020204030204" pitchFamily="49" charset="0"/>
              </a:rPr>
              <a:t>mik</a:t>
            </a:r>
            <a:r>
              <a:rPr lang="en-US">
                <a:solidFill>
                  <a:srgbClr val="D4D4D4"/>
                </a:solidFill>
                <a:latin typeface="Consolas" panose="020B0609020204030204" pitchFamily="49" charset="0"/>
              </a:rPr>
              <a:t>" ];</a:t>
            </a:r>
            <a:endParaRPr lang="en-US" b="0">
              <a:solidFill>
                <a:srgbClr val="D4D4D4"/>
              </a:solidFill>
              <a:effectLst/>
              <a:latin typeface="Consolas" panose="020B06090202040302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20699722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 advTm="326">
        <p159:morph option="byWord"/>
      </p:transition>
    </mc:Choice>
    <mc:Fallback xmlns="">
      <p:transition spd="slow" advTm="326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E84F5F4-4530-3467-2DCD-AE58FA9B520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538720" y="408354"/>
            <a:ext cx="4566920" cy="2747963"/>
          </a:xfrm>
        </p:spPr>
        <p:txBody>
          <a:bodyPr>
            <a:normAutofit/>
          </a:bodyPr>
          <a:lstStyle/>
          <a:p>
            <a:pPr marL="0" indent="0">
              <a:spcBef>
                <a:spcPts val="0"/>
              </a:spcBef>
              <a:buNone/>
            </a:pPr>
            <a:r>
              <a:rPr lang="en-US" sz="1600" b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class</a:t>
            </a:r>
            <a:r>
              <a:rPr lang="en-US" sz="1600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US" sz="1600" b="0">
                <a:solidFill>
                  <a:srgbClr val="4EC9B0"/>
                </a:solidFill>
                <a:effectLst/>
                <a:latin typeface="Consolas" panose="020B0609020204030204" pitchFamily="49" charset="0"/>
              </a:rPr>
              <a:t>Repository</a:t>
            </a:r>
            <a:r>
              <a:rPr lang="en-US" sz="1600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</a:p>
          <a:p>
            <a:pPr marL="0" indent="0">
              <a:spcBef>
                <a:spcPts val="0"/>
              </a:spcBef>
              <a:buNone/>
            </a:pPr>
            <a:r>
              <a:rPr lang="en-US" sz="1600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{</a:t>
            </a:r>
          </a:p>
          <a:p>
            <a:pPr marL="0" indent="0">
              <a:spcBef>
                <a:spcPts val="0"/>
              </a:spcBef>
              <a:buNone/>
            </a:pPr>
            <a:r>
              <a:rPr lang="en-US" sz="1600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</a:t>
            </a:r>
            <a:r>
              <a:rPr lang="en-US" sz="1600" b="0">
                <a:solidFill>
                  <a:srgbClr val="DCDCAA"/>
                </a:solidFill>
                <a:effectLst/>
                <a:latin typeface="Consolas" panose="020B0609020204030204" pitchFamily="49" charset="0"/>
              </a:rPr>
              <a:t>get</a:t>
            </a:r>
            <a:r>
              <a:rPr lang="en-US" sz="1600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() </a:t>
            </a:r>
          </a:p>
          <a:p>
            <a:pPr marL="0" indent="0">
              <a:spcBef>
                <a:spcPts val="0"/>
              </a:spcBef>
              <a:buNone/>
            </a:pPr>
            <a:r>
              <a:rPr lang="en-US" sz="1600">
                <a:solidFill>
                  <a:srgbClr val="D4D4D4"/>
                </a:solidFill>
                <a:latin typeface="Consolas" panose="020B0609020204030204" pitchFamily="49" charset="0"/>
              </a:rPr>
              <a:t>  </a:t>
            </a:r>
            <a:r>
              <a:rPr lang="en-US" sz="1600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{</a:t>
            </a:r>
          </a:p>
          <a:p>
            <a:pPr marL="0" indent="0">
              <a:spcBef>
                <a:spcPts val="0"/>
              </a:spcBef>
              <a:buNone/>
            </a:pPr>
            <a:r>
              <a:rPr lang="en-US" sz="1600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  </a:t>
            </a:r>
            <a:r>
              <a:rPr lang="en-US" sz="1600" b="0">
                <a:solidFill>
                  <a:srgbClr val="C586C0"/>
                </a:solidFill>
                <a:effectLst/>
                <a:latin typeface="Consolas" panose="020B0609020204030204" pitchFamily="49" charset="0"/>
              </a:rPr>
              <a:t>return</a:t>
            </a:r>
            <a:r>
              <a:rPr lang="en-US" sz="1600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[</a:t>
            </a:r>
            <a:r>
              <a:rPr lang="en-US" sz="1600" b="0">
                <a:solidFill>
                  <a:srgbClr val="CE9178"/>
                </a:solidFill>
                <a:effectLst/>
                <a:latin typeface="Consolas" panose="020B0609020204030204" pitchFamily="49" charset="0"/>
              </a:rPr>
              <a:t>"pies"</a:t>
            </a:r>
            <a:r>
              <a:rPr lang="en-US" sz="1600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, </a:t>
            </a:r>
            <a:r>
              <a:rPr lang="en-US" sz="1600" b="0">
                <a:solidFill>
                  <a:srgbClr val="CE9178"/>
                </a:solidFill>
                <a:effectLst/>
                <a:latin typeface="Consolas" panose="020B0609020204030204" pitchFamily="49" charset="0"/>
              </a:rPr>
              <a:t>"</a:t>
            </a:r>
            <a:r>
              <a:rPr lang="en-US" sz="1600" b="0" err="1">
                <a:solidFill>
                  <a:srgbClr val="CE9178"/>
                </a:solidFill>
                <a:effectLst/>
                <a:latin typeface="Consolas" panose="020B0609020204030204" pitchFamily="49" charset="0"/>
              </a:rPr>
              <a:t>kot</a:t>
            </a:r>
            <a:r>
              <a:rPr lang="en-US" sz="1600" b="0">
                <a:solidFill>
                  <a:srgbClr val="CE9178"/>
                </a:solidFill>
                <a:effectLst/>
                <a:latin typeface="Consolas" panose="020B0609020204030204" pitchFamily="49" charset="0"/>
              </a:rPr>
              <a:t>"</a:t>
            </a:r>
            <a:r>
              <a:rPr lang="en-US" sz="1600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, </a:t>
            </a:r>
            <a:r>
              <a:rPr lang="en-US" sz="1600" b="0">
                <a:solidFill>
                  <a:srgbClr val="CE9178"/>
                </a:solidFill>
                <a:effectLst/>
                <a:latin typeface="Consolas" panose="020B0609020204030204" pitchFamily="49" charset="0"/>
              </a:rPr>
              <a:t>"</a:t>
            </a:r>
            <a:r>
              <a:rPr lang="en-US" sz="1600" b="0" err="1">
                <a:solidFill>
                  <a:srgbClr val="CE9178"/>
                </a:solidFill>
                <a:effectLst/>
                <a:latin typeface="Consolas" panose="020B0609020204030204" pitchFamily="49" charset="0"/>
              </a:rPr>
              <a:t>chomik</a:t>
            </a:r>
            <a:r>
              <a:rPr lang="en-US" sz="1600" b="0">
                <a:solidFill>
                  <a:srgbClr val="CE9178"/>
                </a:solidFill>
                <a:effectLst/>
                <a:latin typeface="Consolas" panose="020B0609020204030204" pitchFamily="49" charset="0"/>
              </a:rPr>
              <a:t>"</a:t>
            </a:r>
            <a:r>
              <a:rPr lang="en-US" sz="1600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];</a:t>
            </a:r>
          </a:p>
          <a:p>
            <a:pPr marL="0" indent="0">
              <a:spcBef>
                <a:spcPts val="0"/>
              </a:spcBef>
              <a:buNone/>
            </a:pPr>
            <a:r>
              <a:rPr lang="en-US" sz="1600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}</a:t>
            </a:r>
          </a:p>
          <a:p>
            <a:pPr marL="0" indent="0">
              <a:spcBef>
                <a:spcPts val="0"/>
              </a:spcBef>
              <a:buNone/>
            </a:pPr>
            <a:r>
              <a:rPr lang="en-US" sz="1600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}</a:t>
            </a:r>
          </a:p>
          <a:p>
            <a:pPr marL="0" indent="0">
              <a:buNone/>
            </a:pPr>
            <a:endParaRPr 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EFCD59C1-1EB1-CCA4-9E85-7D85CBD795F4}"/>
              </a:ext>
            </a:extLst>
          </p:cNvPr>
          <p:cNvSpPr txBox="1"/>
          <p:nvPr/>
        </p:nvSpPr>
        <p:spPr>
          <a:xfrm>
            <a:off x="6248400" y="5490189"/>
            <a:ext cx="6096000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b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var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US" b="0">
                <a:solidFill>
                  <a:srgbClr val="4FC1FF"/>
                </a:solidFill>
                <a:effectLst/>
                <a:latin typeface="Consolas" panose="020B0609020204030204" pitchFamily="49" charset="0"/>
              </a:rPr>
              <a:t>repo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= </a:t>
            </a:r>
            <a:r>
              <a:rPr lang="en-US" b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new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US" b="0">
                <a:solidFill>
                  <a:srgbClr val="4EC9B0"/>
                </a:solidFill>
                <a:effectLst/>
                <a:latin typeface="Consolas" panose="020B0609020204030204" pitchFamily="49" charset="0"/>
              </a:rPr>
              <a:t>CensoredRepository</a:t>
            </a:r>
            <a:r>
              <a:rPr lang="en-US">
                <a:solidFill>
                  <a:srgbClr val="D4D4D4"/>
                </a:solidFill>
                <a:latin typeface="Consolas" panose="020B0609020204030204" pitchFamily="49" charset="0"/>
              </a:rPr>
              <a:t>(</a:t>
            </a:r>
            <a:r>
              <a:rPr lang="en-US" b="0">
                <a:solidFill>
                  <a:srgbClr val="CE9178"/>
                </a:solidFill>
                <a:effectLst/>
                <a:latin typeface="Consolas" panose="020B0609020204030204" pitchFamily="49" charset="0"/>
              </a:rPr>
              <a:t>"o"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);</a:t>
            </a:r>
          </a:p>
          <a:p>
            <a:r>
              <a:rPr lang="en-US">
                <a:solidFill>
                  <a:srgbClr val="569CD6"/>
                </a:solidFill>
                <a:latin typeface="Consolas" panose="020B0609020204030204" pitchFamily="49" charset="0"/>
              </a:rPr>
              <a:t>var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US" b="0">
                <a:solidFill>
                  <a:srgbClr val="4FC1FF"/>
                </a:solidFill>
                <a:effectLst/>
                <a:latin typeface="Consolas" panose="020B0609020204030204" pitchFamily="49" charset="0"/>
              </a:rPr>
              <a:t>results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= </a:t>
            </a:r>
            <a:r>
              <a:rPr lang="en-US" b="0" err="1">
                <a:solidFill>
                  <a:srgbClr val="4FC1FF"/>
                </a:solidFill>
                <a:effectLst/>
                <a:latin typeface="Consolas" panose="020B0609020204030204" pitchFamily="49" charset="0"/>
              </a:rPr>
              <a:t>repo</a:t>
            </a:r>
            <a:r>
              <a:rPr lang="en-US" b="0" err="1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.</a:t>
            </a:r>
            <a:r>
              <a:rPr lang="en-US" b="0" err="1">
                <a:solidFill>
                  <a:srgbClr val="DCDCAA"/>
                </a:solidFill>
                <a:effectLst/>
                <a:latin typeface="Consolas" panose="020B0609020204030204" pitchFamily="49" charset="0"/>
              </a:rPr>
              <a:t>get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();</a:t>
            </a:r>
          </a:p>
          <a:p>
            <a:r>
              <a:rPr lang="en-US">
                <a:solidFill>
                  <a:srgbClr val="D4D4D4"/>
                </a:solidFill>
                <a:latin typeface="Consolas" panose="020B0609020204030204" pitchFamily="49" charset="0"/>
              </a:rPr>
              <a:t>           // ^ [ "pies", "k*t", "</a:t>
            </a:r>
            <a:r>
              <a:rPr lang="en-US" err="1">
                <a:solidFill>
                  <a:srgbClr val="D4D4D4"/>
                </a:solidFill>
                <a:latin typeface="Consolas" panose="020B0609020204030204" pitchFamily="49" charset="0"/>
              </a:rPr>
              <a:t>ch</a:t>
            </a:r>
            <a:r>
              <a:rPr lang="en-US">
                <a:solidFill>
                  <a:srgbClr val="D4D4D4"/>
                </a:solidFill>
                <a:latin typeface="Consolas" panose="020B0609020204030204" pitchFamily="49" charset="0"/>
              </a:rPr>
              <a:t>*</a:t>
            </a:r>
            <a:r>
              <a:rPr lang="en-US" err="1">
                <a:solidFill>
                  <a:srgbClr val="D4D4D4"/>
                </a:solidFill>
                <a:latin typeface="Consolas" panose="020B0609020204030204" pitchFamily="49" charset="0"/>
              </a:rPr>
              <a:t>mik</a:t>
            </a:r>
            <a:r>
              <a:rPr lang="en-US">
                <a:solidFill>
                  <a:srgbClr val="D4D4D4"/>
                </a:solidFill>
                <a:latin typeface="Consolas" panose="020B0609020204030204" pitchFamily="49" charset="0"/>
              </a:rPr>
              <a:t>" ];</a:t>
            </a:r>
            <a:endParaRPr lang="en-US" b="0">
              <a:solidFill>
                <a:srgbClr val="D4D4D4"/>
              </a:solidFill>
              <a:effectLst/>
              <a:latin typeface="Consolas" panose="020B0609020204030204" pitchFamily="49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B0CF7628-E946-EDB1-1858-58CAF9D6CB64}"/>
              </a:ext>
            </a:extLst>
          </p:cNvPr>
          <p:cNvSpPr txBox="1"/>
          <p:nvPr/>
        </p:nvSpPr>
        <p:spPr>
          <a:xfrm>
            <a:off x="246720" y="617160"/>
            <a:ext cx="6845640" cy="48013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b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class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US" b="0">
                <a:solidFill>
                  <a:srgbClr val="4EC9B0"/>
                </a:solidFill>
                <a:effectLst/>
                <a:latin typeface="Consolas" panose="020B0609020204030204" pitchFamily="49" charset="0"/>
              </a:rPr>
              <a:t>CensoredRepository</a:t>
            </a:r>
            <a:r>
              <a:rPr lang="en-US">
                <a:solidFill>
                  <a:srgbClr val="D4D4D4"/>
                </a:solidFill>
                <a:latin typeface="Consolas" panose="020B0609020204030204" pitchFamily="49" charset="0"/>
              </a:rPr>
              <a:t>: </a:t>
            </a:r>
            <a:r>
              <a:rPr lang="en-US" b="0">
                <a:solidFill>
                  <a:srgbClr val="4EC9B0"/>
                </a:solidFill>
                <a:effectLst/>
                <a:latin typeface="Consolas" panose="020B0609020204030204" pitchFamily="49" charset="0"/>
              </a:rPr>
              <a:t>Repository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</a:p>
          <a:p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{</a:t>
            </a:r>
          </a:p>
          <a:p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</a:t>
            </a:r>
            <a:r>
              <a:rPr lang="en-US" b="0">
                <a:solidFill>
                  <a:srgbClr val="4EC9B0"/>
                </a:solidFill>
                <a:effectLst/>
                <a:latin typeface="Consolas" panose="020B0609020204030204" pitchFamily="49" charset="0"/>
              </a:rPr>
              <a:t>CensoredRepository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(</a:t>
            </a:r>
            <a:r>
              <a:rPr lang="en-US" b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censoredLetter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)</a:t>
            </a:r>
            <a:r>
              <a:rPr lang="en-US" sz="100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: </a:t>
            </a:r>
            <a:r>
              <a:rPr lang="en-US">
                <a:solidFill>
                  <a:srgbClr val="569CD6"/>
                </a:solidFill>
                <a:latin typeface="Consolas" panose="020B0609020204030204" pitchFamily="49" charset="0"/>
              </a:rPr>
              <a:t>base()</a:t>
            </a:r>
            <a:endParaRPr lang="en-US" b="0">
              <a:solidFill>
                <a:srgbClr val="D4D4D4"/>
              </a:solidFill>
              <a:effectLst/>
              <a:latin typeface="Consolas" panose="020B0609020204030204" pitchFamily="49" charset="0"/>
            </a:endParaRPr>
          </a:p>
          <a:p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 {</a:t>
            </a:r>
          </a:p>
          <a:p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  </a:t>
            </a:r>
            <a:r>
              <a:rPr lang="en-US" b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this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.</a:t>
            </a:r>
            <a:r>
              <a:rPr lang="en-US" b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censoredLetter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= </a:t>
            </a:r>
            <a:r>
              <a:rPr lang="en-US" b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censoredLetter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;</a:t>
            </a:r>
          </a:p>
          <a:p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}</a:t>
            </a:r>
          </a:p>
          <a:p>
            <a:b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</a:b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</a:t>
            </a:r>
            <a:r>
              <a:rPr lang="en-US" b="0">
                <a:solidFill>
                  <a:srgbClr val="DCDCAA"/>
                </a:solidFill>
                <a:effectLst/>
                <a:latin typeface="Consolas" panose="020B0609020204030204" pitchFamily="49" charset="0"/>
              </a:rPr>
              <a:t>get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() </a:t>
            </a:r>
          </a:p>
          <a:p>
            <a:r>
              <a:rPr lang="en-US">
                <a:solidFill>
                  <a:srgbClr val="D4D4D4"/>
                </a:solidFill>
                <a:latin typeface="Consolas" panose="020B0609020204030204" pitchFamily="49" charset="0"/>
              </a:rPr>
              <a:t>  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{</a:t>
            </a:r>
          </a:p>
          <a:p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  </a:t>
            </a:r>
            <a:r>
              <a:rPr lang="en-US" b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function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US" b="0">
                <a:solidFill>
                  <a:srgbClr val="DCDCAA"/>
                </a:solidFill>
                <a:effectLst/>
                <a:latin typeface="Consolas" panose="020B0609020204030204" pitchFamily="49" charset="0"/>
              </a:rPr>
              <a:t>censor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(</a:t>
            </a:r>
            <a:r>
              <a:rPr lang="en-US" b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word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) </a:t>
            </a:r>
          </a:p>
          <a:p>
            <a:r>
              <a:rPr lang="en-US">
                <a:solidFill>
                  <a:srgbClr val="D4D4D4"/>
                </a:solidFill>
                <a:latin typeface="Consolas" panose="020B0609020204030204" pitchFamily="49" charset="0"/>
              </a:rPr>
              <a:t>    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{</a:t>
            </a:r>
          </a:p>
          <a:p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    </a:t>
            </a:r>
            <a:r>
              <a:rPr lang="en-US" b="0">
                <a:solidFill>
                  <a:srgbClr val="C586C0"/>
                </a:solidFill>
                <a:effectLst/>
                <a:latin typeface="Consolas" panose="020B0609020204030204" pitchFamily="49" charset="0"/>
              </a:rPr>
              <a:t>return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US" b="0" err="1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word</a:t>
            </a:r>
            <a:r>
              <a:rPr lang="en-US" b="0" err="1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.</a:t>
            </a:r>
            <a:r>
              <a:rPr lang="en-US" b="0" err="1">
                <a:solidFill>
                  <a:srgbClr val="DCDCAA"/>
                </a:solidFill>
                <a:effectLst/>
                <a:latin typeface="Consolas" panose="020B0609020204030204" pitchFamily="49" charset="0"/>
              </a:rPr>
              <a:t>replace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(</a:t>
            </a:r>
            <a:r>
              <a:rPr lang="en-US" b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this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.</a:t>
            </a:r>
            <a:r>
              <a:rPr lang="en-US" b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censoredLetter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, </a:t>
            </a:r>
            <a:r>
              <a:rPr lang="en-US" b="0">
                <a:solidFill>
                  <a:srgbClr val="CE9178"/>
                </a:solidFill>
                <a:effectLst/>
                <a:latin typeface="Consolas" panose="020B0609020204030204" pitchFamily="49" charset="0"/>
              </a:rPr>
              <a:t>"*"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);</a:t>
            </a:r>
          </a:p>
          <a:p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  }</a:t>
            </a:r>
          </a:p>
          <a:p>
            <a:endParaRPr lang="en-US" b="0">
              <a:solidFill>
                <a:srgbClr val="D4D4D4"/>
              </a:solidFill>
              <a:effectLst/>
              <a:latin typeface="Consolas" panose="020B0609020204030204" pitchFamily="49" charset="0"/>
            </a:endParaRPr>
          </a:p>
          <a:p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  </a:t>
            </a:r>
            <a:r>
              <a:rPr lang="en-US" b="0">
                <a:solidFill>
                  <a:srgbClr val="C586C0"/>
                </a:solidFill>
                <a:effectLst/>
                <a:latin typeface="Consolas" panose="020B0609020204030204" pitchFamily="49" charset="0"/>
              </a:rPr>
              <a:t>return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US" err="1">
                <a:solidFill>
                  <a:srgbClr val="569CD6"/>
                </a:solidFill>
                <a:latin typeface="Consolas" panose="020B0609020204030204" pitchFamily="49" charset="0"/>
              </a:rPr>
              <a:t>base</a:t>
            </a:r>
            <a:r>
              <a:rPr lang="en-US" b="0" err="1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.</a:t>
            </a:r>
            <a:r>
              <a:rPr lang="en-US" b="0" err="1">
                <a:solidFill>
                  <a:srgbClr val="DCDCAA"/>
                </a:solidFill>
                <a:effectLst/>
                <a:latin typeface="Consolas" panose="020B0609020204030204" pitchFamily="49" charset="0"/>
              </a:rPr>
              <a:t>get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().</a:t>
            </a:r>
            <a:r>
              <a:rPr lang="en-US" b="0">
                <a:solidFill>
                  <a:srgbClr val="DCDCAA"/>
                </a:solidFill>
                <a:effectLst/>
                <a:latin typeface="Consolas" panose="020B0609020204030204" pitchFamily="49" charset="0"/>
              </a:rPr>
              <a:t>map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(</a:t>
            </a:r>
            <a:r>
              <a:rPr lang="en-US" b="0">
                <a:solidFill>
                  <a:srgbClr val="DCDCAA"/>
                </a:solidFill>
                <a:effectLst/>
                <a:latin typeface="Consolas" panose="020B0609020204030204" pitchFamily="49" charset="0"/>
              </a:rPr>
              <a:t>censor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);</a:t>
            </a:r>
          </a:p>
          <a:p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}</a:t>
            </a:r>
          </a:p>
          <a:p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}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4077746B-563F-75FF-D1F5-F7307048EF15}"/>
              </a:ext>
            </a:extLst>
          </p:cNvPr>
          <p:cNvSpPr txBox="1"/>
          <p:nvPr/>
        </p:nvSpPr>
        <p:spPr>
          <a:xfrm>
            <a:off x="3086669" y="3245471"/>
            <a:ext cx="617333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>
                <a:solidFill>
                  <a:srgbClr val="D4D4D4"/>
                </a:solidFill>
                <a:latin typeface="Consolas" panose="020B0609020204030204" pitchFamily="49" charset="0"/>
              </a:rPr>
              <a:t> 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0668667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 advTm="245">
        <p159:morph option="byWord"/>
      </p:transition>
    </mc:Choice>
    <mc:Fallback xmlns="">
      <p:transition spd="slow" advTm="245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E84F5F4-4530-3467-2DCD-AE58FA9B520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538720" y="408354"/>
            <a:ext cx="4566920" cy="2747963"/>
          </a:xfrm>
        </p:spPr>
        <p:txBody>
          <a:bodyPr>
            <a:normAutofit/>
          </a:bodyPr>
          <a:lstStyle/>
          <a:p>
            <a:pPr marL="0" indent="0">
              <a:spcBef>
                <a:spcPts val="0"/>
              </a:spcBef>
              <a:buNone/>
            </a:pPr>
            <a:r>
              <a:rPr lang="en-US" sz="1600" b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class</a:t>
            </a:r>
            <a:r>
              <a:rPr lang="en-US" sz="1600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US" sz="1600" b="0">
                <a:solidFill>
                  <a:srgbClr val="4EC9B0"/>
                </a:solidFill>
                <a:effectLst/>
                <a:latin typeface="Consolas" panose="020B0609020204030204" pitchFamily="49" charset="0"/>
              </a:rPr>
              <a:t>Repository</a:t>
            </a:r>
            <a:r>
              <a:rPr lang="en-US" sz="1600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</a:p>
          <a:p>
            <a:pPr marL="0" indent="0">
              <a:spcBef>
                <a:spcPts val="0"/>
              </a:spcBef>
              <a:buNone/>
            </a:pPr>
            <a:r>
              <a:rPr lang="en-US" sz="1600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{</a:t>
            </a:r>
          </a:p>
          <a:p>
            <a:pPr marL="0" indent="0">
              <a:spcBef>
                <a:spcPts val="0"/>
              </a:spcBef>
              <a:buNone/>
            </a:pPr>
            <a:r>
              <a:rPr lang="en-US" sz="1600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</a:t>
            </a:r>
            <a:r>
              <a:rPr lang="en-US" sz="1600" b="0">
                <a:solidFill>
                  <a:srgbClr val="DCDCAA"/>
                </a:solidFill>
                <a:effectLst/>
                <a:latin typeface="Consolas" panose="020B0609020204030204" pitchFamily="49" charset="0"/>
              </a:rPr>
              <a:t>get</a:t>
            </a:r>
            <a:r>
              <a:rPr lang="en-US" sz="1600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() </a:t>
            </a:r>
          </a:p>
          <a:p>
            <a:pPr marL="0" indent="0">
              <a:spcBef>
                <a:spcPts val="0"/>
              </a:spcBef>
              <a:buNone/>
            </a:pPr>
            <a:r>
              <a:rPr lang="en-US" sz="1600">
                <a:solidFill>
                  <a:srgbClr val="D4D4D4"/>
                </a:solidFill>
                <a:latin typeface="Consolas" panose="020B0609020204030204" pitchFamily="49" charset="0"/>
              </a:rPr>
              <a:t>  </a:t>
            </a:r>
            <a:r>
              <a:rPr lang="en-US" sz="1600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{</a:t>
            </a:r>
          </a:p>
          <a:p>
            <a:pPr marL="0" indent="0">
              <a:spcBef>
                <a:spcPts val="0"/>
              </a:spcBef>
              <a:buNone/>
            </a:pPr>
            <a:r>
              <a:rPr lang="en-US" sz="1600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  </a:t>
            </a:r>
            <a:r>
              <a:rPr lang="en-US" sz="1600" b="0">
                <a:solidFill>
                  <a:srgbClr val="C586C0"/>
                </a:solidFill>
                <a:effectLst/>
                <a:latin typeface="Consolas" panose="020B0609020204030204" pitchFamily="49" charset="0"/>
              </a:rPr>
              <a:t>return</a:t>
            </a:r>
            <a:r>
              <a:rPr lang="en-US" sz="1600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[</a:t>
            </a:r>
            <a:r>
              <a:rPr lang="en-US" sz="1600" b="0">
                <a:solidFill>
                  <a:srgbClr val="CE9178"/>
                </a:solidFill>
                <a:effectLst/>
                <a:latin typeface="Consolas" panose="020B0609020204030204" pitchFamily="49" charset="0"/>
              </a:rPr>
              <a:t>"pies"</a:t>
            </a:r>
            <a:r>
              <a:rPr lang="en-US" sz="1600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, </a:t>
            </a:r>
            <a:r>
              <a:rPr lang="en-US" sz="1600" b="0">
                <a:solidFill>
                  <a:srgbClr val="CE9178"/>
                </a:solidFill>
                <a:effectLst/>
                <a:latin typeface="Consolas" panose="020B0609020204030204" pitchFamily="49" charset="0"/>
              </a:rPr>
              <a:t>"</a:t>
            </a:r>
            <a:r>
              <a:rPr lang="en-US" sz="1600" b="0" err="1">
                <a:solidFill>
                  <a:srgbClr val="CE9178"/>
                </a:solidFill>
                <a:effectLst/>
                <a:latin typeface="Consolas" panose="020B0609020204030204" pitchFamily="49" charset="0"/>
              </a:rPr>
              <a:t>kot</a:t>
            </a:r>
            <a:r>
              <a:rPr lang="en-US" sz="1600" b="0">
                <a:solidFill>
                  <a:srgbClr val="CE9178"/>
                </a:solidFill>
                <a:effectLst/>
                <a:latin typeface="Consolas" panose="020B0609020204030204" pitchFamily="49" charset="0"/>
              </a:rPr>
              <a:t>"</a:t>
            </a:r>
            <a:r>
              <a:rPr lang="en-US" sz="1600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, </a:t>
            </a:r>
            <a:r>
              <a:rPr lang="en-US" sz="1600" b="0">
                <a:solidFill>
                  <a:srgbClr val="CE9178"/>
                </a:solidFill>
                <a:effectLst/>
                <a:latin typeface="Consolas" panose="020B0609020204030204" pitchFamily="49" charset="0"/>
              </a:rPr>
              <a:t>"</a:t>
            </a:r>
            <a:r>
              <a:rPr lang="en-US" sz="1600" b="0" err="1">
                <a:solidFill>
                  <a:srgbClr val="CE9178"/>
                </a:solidFill>
                <a:effectLst/>
                <a:latin typeface="Consolas" panose="020B0609020204030204" pitchFamily="49" charset="0"/>
              </a:rPr>
              <a:t>chomik</a:t>
            </a:r>
            <a:r>
              <a:rPr lang="en-US" sz="1600" b="0">
                <a:solidFill>
                  <a:srgbClr val="CE9178"/>
                </a:solidFill>
                <a:effectLst/>
                <a:latin typeface="Consolas" panose="020B0609020204030204" pitchFamily="49" charset="0"/>
              </a:rPr>
              <a:t>"</a:t>
            </a:r>
            <a:r>
              <a:rPr lang="en-US" sz="1600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];</a:t>
            </a:r>
          </a:p>
          <a:p>
            <a:pPr marL="0" indent="0">
              <a:spcBef>
                <a:spcPts val="0"/>
              </a:spcBef>
              <a:buNone/>
            </a:pPr>
            <a:r>
              <a:rPr lang="en-US" sz="1600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}</a:t>
            </a:r>
          </a:p>
          <a:p>
            <a:pPr marL="0" indent="0">
              <a:spcBef>
                <a:spcPts val="0"/>
              </a:spcBef>
              <a:buNone/>
            </a:pPr>
            <a:r>
              <a:rPr lang="en-US" sz="1600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}</a:t>
            </a:r>
          </a:p>
          <a:p>
            <a:pPr marL="0" indent="0">
              <a:buNone/>
            </a:pPr>
            <a:endParaRPr 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EFCD59C1-1EB1-CCA4-9E85-7D85CBD795F4}"/>
              </a:ext>
            </a:extLst>
          </p:cNvPr>
          <p:cNvSpPr txBox="1"/>
          <p:nvPr/>
        </p:nvSpPr>
        <p:spPr>
          <a:xfrm>
            <a:off x="6248400" y="5490189"/>
            <a:ext cx="6096000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b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var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US" b="0">
                <a:solidFill>
                  <a:srgbClr val="4FC1FF"/>
                </a:solidFill>
                <a:effectLst/>
                <a:latin typeface="Consolas" panose="020B0609020204030204" pitchFamily="49" charset="0"/>
              </a:rPr>
              <a:t>repo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= </a:t>
            </a:r>
            <a:r>
              <a:rPr lang="en-US" b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new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US" b="0">
                <a:solidFill>
                  <a:srgbClr val="4EC9B0"/>
                </a:solidFill>
                <a:effectLst/>
                <a:latin typeface="Consolas" panose="020B0609020204030204" pitchFamily="49" charset="0"/>
              </a:rPr>
              <a:t>CensoredRepository</a:t>
            </a:r>
            <a:r>
              <a:rPr lang="en-US">
                <a:solidFill>
                  <a:srgbClr val="D4D4D4"/>
                </a:solidFill>
                <a:latin typeface="Consolas" panose="020B0609020204030204" pitchFamily="49" charset="0"/>
              </a:rPr>
              <a:t>(</a:t>
            </a:r>
            <a:r>
              <a:rPr lang="en-US" b="0">
                <a:solidFill>
                  <a:srgbClr val="CE9178"/>
                </a:solidFill>
                <a:effectLst/>
                <a:latin typeface="Consolas" panose="020B0609020204030204" pitchFamily="49" charset="0"/>
              </a:rPr>
              <a:t>"o"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);</a:t>
            </a:r>
          </a:p>
          <a:p>
            <a:r>
              <a:rPr lang="en-US">
                <a:solidFill>
                  <a:srgbClr val="569CD6"/>
                </a:solidFill>
                <a:latin typeface="Consolas" panose="020B0609020204030204" pitchFamily="49" charset="0"/>
              </a:rPr>
              <a:t>var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US" b="0">
                <a:solidFill>
                  <a:srgbClr val="4FC1FF"/>
                </a:solidFill>
                <a:effectLst/>
                <a:latin typeface="Consolas" panose="020B0609020204030204" pitchFamily="49" charset="0"/>
              </a:rPr>
              <a:t>results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= </a:t>
            </a:r>
            <a:r>
              <a:rPr lang="en-US" b="0" err="1">
                <a:solidFill>
                  <a:srgbClr val="4FC1FF"/>
                </a:solidFill>
                <a:effectLst/>
                <a:latin typeface="Consolas" panose="020B0609020204030204" pitchFamily="49" charset="0"/>
              </a:rPr>
              <a:t>repo</a:t>
            </a:r>
            <a:r>
              <a:rPr lang="en-US" b="0" err="1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.</a:t>
            </a:r>
            <a:r>
              <a:rPr lang="en-US" b="0" err="1">
                <a:solidFill>
                  <a:srgbClr val="DCDCAA"/>
                </a:solidFill>
                <a:effectLst/>
                <a:latin typeface="Consolas" panose="020B0609020204030204" pitchFamily="49" charset="0"/>
              </a:rPr>
              <a:t>get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();</a:t>
            </a:r>
          </a:p>
          <a:p>
            <a:r>
              <a:rPr lang="en-US">
                <a:solidFill>
                  <a:srgbClr val="D4D4D4"/>
                </a:solidFill>
                <a:latin typeface="Consolas" panose="020B0609020204030204" pitchFamily="49" charset="0"/>
              </a:rPr>
              <a:t>           // ^ [ "pies", "k*t", "</a:t>
            </a:r>
            <a:r>
              <a:rPr lang="en-US" err="1">
                <a:solidFill>
                  <a:srgbClr val="D4D4D4"/>
                </a:solidFill>
                <a:latin typeface="Consolas" panose="020B0609020204030204" pitchFamily="49" charset="0"/>
              </a:rPr>
              <a:t>ch</a:t>
            </a:r>
            <a:r>
              <a:rPr lang="en-US">
                <a:solidFill>
                  <a:srgbClr val="D4D4D4"/>
                </a:solidFill>
                <a:latin typeface="Consolas" panose="020B0609020204030204" pitchFamily="49" charset="0"/>
              </a:rPr>
              <a:t>*</a:t>
            </a:r>
            <a:r>
              <a:rPr lang="en-US" err="1">
                <a:solidFill>
                  <a:srgbClr val="D4D4D4"/>
                </a:solidFill>
                <a:latin typeface="Consolas" panose="020B0609020204030204" pitchFamily="49" charset="0"/>
              </a:rPr>
              <a:t>mik</a:t>
            </a:r>
            <a:r>
              <a:rPr lang="en-US">
                <a:solidFill>
                  <a:srgbClr val="D4D4D4"/>
                </a:solidFill>
                <a:latin typeface="Consolas" panose="020B0609020204030204" pitchFamily="49" charset="0"/>
              </a:rPr>
              <a:t>" ];</a:t>
            </a:r>
            <a:endParaRPr lang="en-US" b="0">
              <a:solidFill>
                <a:srgbClr val="D4D4D4"/>
              </a:solidFill>
              <a:effectLst/>
              <a:latin typeface="Consolas" panose="020B0609020204030204" pitchFamily="49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B0CF7628-E946-EDB1-1858-58CAF9D6CB64}"/>
              </a:ext>
            </a:extLst>
          </p:cNvPr>
          <p:cNvSpPr txBox="1"/>
          <p:nvPr/>
        </p:nvSpPr>
        <p:spPr>
          <a:xfrm>
            <a:off x="246720" y="617160"/>
            <a:ext cx="6845640" cy="507831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b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class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US" b="0">
                <a:solidFill>
                  <a:srgbClr val="4EC9B0"/>
                </a:solidFill>
                <a:effectLst/>
                <a:latin typeface="Consolas" panose="020B0609020204030204" pitchFamily="49" charset="0"/>
              </a:rPr>
              <a:t>CensoredRepository</a:t>
            </a:r>
            <a:r>
              <a:rPr lang="en-US">
                <a:solidFill>
                  <a:srgbClr val="D4D4D4"/>
                </a:solidFill>
                <a:latin typeface="Consolas" panose="020B0609020204030204" pitchFamily="49" charset="0"/>
              </a:rPr>
              <a:t>: </a:t>
            </a:r>
            <a:r>
              <a:rPr lang="en-US" b="0">
                <a:solidFill>
                  <a:srgbClr val="4EC9B0"/>
                </a:solidFill>
                <a:effectLst/>
                <a:latin typeface="Consolas" panose="020B0609020204030204" pitchFamily="49" charset="0"/>
              </a:rPr>
              <a:t>Repository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</a:p>
          <a:p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{</a:t>
            </a:r>
          </a:p>
          <a:p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</a:t>
            </a:r>
            <a:r>
              <a:rPr lang="en-US" b="0">
                <a:solidFill>
                  <a:srgbClr val="4EC9B0"/>
                </a:solidFill>
                <a:effectLst/>
                <a:latin typeface="Consolas" panose="020B0609020204030204" pitchFamily="49" charset="0"/>
              </a:rPr>
              <a:t>CensoredRepository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(</a:t>
            </a:r>
            <a:r>
              <a:rPr lang="en-US" b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censoredLetter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)</a:t>
            </a:r>
          </a:p>
          <a:p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 {</a:t>
            </a:r>
          </a:p>
          <a:p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  </a:t>
            </a:r>
            <a:r>
              <a:rPr lang="en-US" b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super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();</a:t>
            </a:r>
          </a:p>
          <a:p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  </a:t>
            </a:r>
            <a:r>
              <a:rPr lang="en-US" b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this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.</a:t>
            </a:r>
            <a:r>
              <a:rPr lang="en-US" b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censoredLetter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= </a:t>
            </a:r>
            <a:r>
              <a:rPr lang="en-US" b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censoredLetter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;</a:t>
            </a:r>
          </a:p>
          <a:p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}</a:t>
            </a:r>
          </a:p>
          <a:p>
            <a:b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</a:b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</a:t>
            </a:r>
            <a:r>
              <a:rPr lang="en-US" b="0">
                <a:solidFill>
                  <a:srgbClr val="DCDCAA"/>
                </a:solidFill>
                <a:effectLst/>
                <a:latin typeface="Consolas" panose="020B0609020204030204" pitchFamily="49" charset="0"/>
              </a:rPr>
              <a:t>get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() </a:t>
            </a:r>
          </a:p>
          <a:p>
            <a:r>
              <a:rPr lang="en-US">
                <a:solidFill>
                  <a:srgbClr val="D4D4D4"/>
                </a:solidFill>
                <a:latin typeface="Consolas" panose="020B0609020204030204" pitchFamily="49" charset="0"/>
              </a:rPr>
              <a:t>  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{</a:t>
            </a:r>
          </a:p>
          <a:p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  </a:t>
            </a:r>
            <a:r>
              <a:rPr lang="en-US" b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function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US" b="0">
                <a:solidFill>
                  <a:srgbClr val="DCDCAA"/>
                </a:solidFill>
                <a:effectLst/>
                <a:latin typeface="Consolas" panose="020B0609020204030204" pitchFamily="49" charset="0"/>
              </a:rPr>
              <a:t>censor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(</a:t>
            </a:r>
            <a:r>
              <a:rPr lang="en-US" b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word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) </a:t>
            </a:r>
          </a:p>
          <a:p>
            <a:r>
              <a:rPr lang="en-US">
                <a:solidFill>
                  <a:srgbClr val="D4D4D4"/>
                </a:solidFill>
                <a:latin typeface="Consolas" panose="020B0609020204030204" pitchFamily="49" charset="0"/>
              </a:rPr>
              <a:t>    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{</a:t>
            </a:r>
          </a:p>
          <a:p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    </a:t>
            </a:r>
            <a:r>
              <a:rPr lang="en-US" b="0">
                <a:solidFill>
                  <a:srgbClr val="C586C0"/>
                </a:solidFill>
                <a:effectLst/>
                <a:latin typeface="Consolas" panose="020B0609020204030204" pitchFamily="49" charset="0"/>
              </a:rPr>
              <a:t>return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US" b="0" err="1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word</a:t>
            </a:r>
            <a:r>
              <a:rPr lang="en-US" b="0" err="1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.</a:t>
            </a:r>
            <a:r>
              <a:rPr lang="en-US" b="0" err="1">
                <a:solidFill>
                  <a:srgbClr val="DCDCAA"/>
                </a:solidFill>
                <a:effectLst/>
                <a:latin typeface="Consolas" panose="020B0609020204030204" pitchFamily="49" charset="0"/>
              </a:rPr>
              <a:t>replace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(</a:t>
            </a:r>
            <a:r>
              <a:rPr lang="en-US" b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this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.</a:t>
            </a:r>
            <a:r>
              <a:rPr lang="en-US" b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censoredLetter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, </a:t>
            </a:r>
            <a:r>
              <a:rPr lang="en-US" b="0">
                <a:solidFill>
                  <a:srgbClr val="CE9178"/>
                </a:solidFill>
                <a:effectLst/>
                <a:latin typeface="Consolas" panose="020B0609020204030204" pitchFamily="49" charset="0"/>
              </a:rPr>
              <a:t>"*"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);</a:t>
            </a:r>
          </a:p>
          <a:p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  }</a:t>
            </a:r>
          </a:p>
          <a:p>
            <a:endParaRPr lang="en-US" b="0">
              <a:solidFill>
                <a:srgbClr val="D4D4D4"/>
              </a:solidFill>
              <a:effectLst/>
              <a:latin typeface="Consolas" panose="020B0609020204030204" pitchFamily="49" charset="0"/>
            </a:endParaRPr>
          </a:p>
          <a:p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  </a:t>
            </a:r>
            <a:r>
              <a:rPr lang="en-US" b="0">
                <a:solidFill>
                  <a:srgbClr val="C586C0"/>
                </a:solidFill>
                <a:effectLst/>
                <a:latin typeface="Consolas" panose="020B0609020204030204" pitchFamily="49" charset="0"/>
              </a:rPr>
              <a:t>return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US" err="1">
                <a:solidFill>
                  <a:srgbClr val="569CD6"/>
                </a:solidFill>
                <a:latin typeface="Consolas" panose="020B0609020204030204" pitchFamily="49" charset="0"/>
              </a:rPr>
              <a:t>super</a:t>
            </a:r>
            <a:r>
              <a:rPr lang="en-US" b="0" err="1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.</a:t>
            </a:r>
            <a:r>
              <a:rPr lang="en-US" b="0" err="1">
                <a:solidFill>
                  <a:srgbClr val="DCDCAA"/>
                </a:solidFill>
                <a:effectLst/>
                <a:latin typeface="Consolas" panose="020B0609020204030204" pitchFamily="49" charset="0"/>
              </a:rPr>
              <a:t>get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().</a:t>
            </a:r>
            <a:r>
              <a:rPr lang="en-US" b="0">
                <a:solidFill>
                  <a:srgbClr val="DCDCAA"/>
                </a:solidFill>
                <a:effectLst/>
                <a:latin typeface="Consolas" panose="020B0609020204030204" pitchFamily="49" charset="0"/>
              </a:rPr>
              <a:t>map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(</a:t>
            </a:r>
            <a:r>
              <a:rPr lang="en-US" b="0">
                <a:solidFill>
                  <a:srgbClr val="DCDCAA"/>
                </a:solidFill>
                <a:effectLst/>
                <a:latin typeface="Consolas" panose="020B0609020204030204" pitchFamily="49" charset="0"/>
              </a:rPr>
              <a:t>censor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);</a:t>
            </a:r>
          </a:p>
          <a:p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}</a:t>
            </a:r>
          </a:p>
          <a:p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}</a:t>
            </a:r>
          </a:p>
        </p:txBody>
      </p:sp>
    </p:spTree>
    <p:extLst>
      <p:ext uri="{BB962C8B-B14F-4D97-AF65-F5344CB8AC3E}">
        <p14:creationId xmlns:p14="http://schemas.microsoft.com/office/powerpoint/2010/main" val="3064566505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 advTm="129">
        <p159:morph option="byWord"/>
      </p:transition>
    </mc:Choice>
    <mc:Fallback xmlns="">
      <p:transition spd="slow" advTm="129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E84F5F4-4530-3467-2DCD-AE58FA9B520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538720" y="408354"/>
            <a:ext cx="4566920" cy="2747963"/>
          </a:xfrm>
        </p:spPr>
        <p:txBody>
          <a:bodyPr>
            <a:normAutofit/>
          </a:bodyPr>
          <a:lstStyle/>
          <a:p>
            <a:pPr marL="0" indent="0">
              <a:spcBef>
                <a:spcPts val="0"/>
              </a:spcBef>
              <a:buNone/>
            </a:pPr>
            <a:r>
              <a:rPr lang="en-US" sz="1600" b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class</a:t>
            </a:r>
            <a:r>
              <a:rPr lang="en-US" sz="1600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US" sz="1600" b="0">
                <a:solidFill>
                  <a:srgbClr val="4EC9B0"/>
                </a:solidFill>
                <a:effectLst/>
                <a:latin typeface="Consolas" panose="020B0609020204030204" pitchFamily="49" charset="0"/>
              </a:rPr>
              <a:t>Repository</a:t>
            </a:r>
            <a:r>
              <a:rPr lang="en-US" sz="1600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</a:p>
          <a:p>
            <a:pPr marL="0" indent="0">
              <a:spcBef>
                <a:spcPts val="0"/>
              </a:spcBef>
              <a:buNone/>
            </a:pPr>
            <a:r>
              <a:rPr lang="en-US" sz="1600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{</a:t>
            </a:r>
          </a:p>
          <a:p>
            <a:pPr marL="0" indent="0">
              <a:spcBef>
                <a:spcPts val="0"/>
              </a:spcBef>
              <a:buNone/>
            </a:pPr>
            <a:r>
              <a:rPr lang="en-US" sz="1600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</a:t>
            </a:r>
            <a:r>
              <a:rPr lang="en-US" sz="1600" b="0">
                <a:solidFill>
                  <a:srgbClr val="DCDCAA"/>
                </a:solidFill>
                <a:effectLst/>
                <a:latin typeface="Consolas" panose="020B0609020204030204" pitchFamily="49" charset="0"/>
              </a:rPr>
              <a:t>get</a:t>
            </a:r>
            <a:r>
              <a:rPr lang="en-US" sz="1600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() </a:t>
            </a:r>
          </a:p>
          <a:p>
            <a:pPr marL="0" indent="0">
              <a:spcBef>
                <a:spcPts val="0"/>
              </a:spcBef>
              <a:buNone/>
            </a:pPr>
            <a:r>
              <a:rPr lang="en-US" sz="1600">
                <a:solidFill>
                  <a:srgbClr val="D4D4D4"/>
                </a:solidFill>
                <a:latin typeface="Consolas" panose="020B0609020204030204" pitchFamily="49" charset="0"/>
              </a:rPr>
              <a:t>  </a:t>
            </a:r>
            <a:r>
              <a:rPr lang="en-US" sz="1600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{</a:t>
            </a:r>
          </a:p>
          <a:p>
            <a:pPr marL="0" indent="0">
              <a:spcBef>
                <a:spcPts val="0"/>
              </a:spcBef>
              <a:buNone/>
            </a:pPr>
            <a:r>
              <a:rPr lang="en-US" sz="1600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  </a:t>
            </a:r>
            <a:r>
              <a:rPr lang="en-US" sz="1600" b="0">
                <a:solidFill>
                  <a:srgbClr val="C586C0"/>
                </a:solidFill>
                <a:effectLst/>
                <a:latin typeface="Consolas" panose="020B0609020204030204" pitchFamily="49" charset="0"/>
              </a:rPr>
              <a:t>return</a:t>
            </a:r>
            <a:r>
              <a:rPr lang="en-US" sz="1600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[</a:t>
            </a:r>
            <a:r>
              <a:rPr lang="en-US" sz="1600" b="0">
                <a:solidFill>
                  <a:srgbClr val="CE9178"/>
                </a:solidFill>
                <a:effectLst/>
                <a:latin typeface="Consolas" panose="020B0609020204030204" pitchFamily="49" charset="0"/>
              </a:rPr>
              <a:t>"pies"</a:t>
            </a:r>
            <a:r>
              <a:rPr lang="en-US" sz="1600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, </a:t>
            </a:r>
            <a:r>
              <a:rPr lang="en-US" sz="1600" b="0">
                <a:solidFill>
                  <a:srgbClr val="CE9178"/>
                </a:solidFill>
                <a:effectLst/>
                <a:latin typeface="Consolas" panose="020B0609020204030204" pitchFamily="49" charset="0"/>
              </a:rPr>
              <a:t>"</a:t>
            </a:r>
            <a:r>
              <a:rPr lang="en-US" sz="1600" b="0" err="1">
                <a:solidFill>
                  <a:srgbClr val="CE9178"/>
                </a:solidFill>
                <a:effectLst/>
                <a:latin typeface="Consolas" panose="020B0609020204030204" pitchFamily="49" charset="0"/>
              </a:rPr>
              <a:t>kot</a:t>
            </a:r>
            <a:r>
              <a:rPr lang="en-US" sz="1600" b="0">
                <a:solidFill>
                  <a:srgbClr val="CE9178"/>
                </a:solidFill>
                <a:effectLst/>
                <a:latin typeface="Consolas" panose="020B0609020204030204" pitchFamily="49" charset="0"/>
              </a:rPr>
              <a:t>"</a:t>
            </a:r>
            <a:r>
              <a:rPr lang="en-US" sz="1600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, </a:t>
            </a:r>
            <a:r>
              <a:rPr lang="en-US" sz="1600" b="0">
                <a:solidFill>
                  <a:srgbClr val="CE9178"/>
                </a:solidFill>
                <a:effectLst/>
                <a:latin typeface="Consolas" panose="020B0609020204030204" pitchFamily="49" charset="0"/>
              </a:rPr>
              <a:t>"</a:t>
            </a:r>
            <a:r>
              <a:rPr lang="en-US" sz="1600" b="0" err="1">
                <a:solidFill>
                  <a:srgbClr val="CE9178"/>
                </a:solidFill>
                <a:effectLst/>
                <a:latin typeface="Consolas" panose="020B0609020204030204" pitchFamily="49" charset="0"/>
              </a:rPr>
              <a:t>chomik</a:t>
            </a:r>
            <a:r>
              <a:rPr lang="en-US" sz="1600" b="0">
                <a:solidFill>
                  <a:srgbClr val="CE9178"/>
                </a:solidFill>
                <a:effectLst/>
                <a:latin typeface="Consolas" panose="020B0609020204030204" pitchFamily="49" charset="0"/>
              </a:rPr>
              <a:t>"</a:t>
            </a:r>
            <a:r>
              <a:rPr lang="en-US" sz="1600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];</a:t>
            </a:r>
          </a:p>
          <a:p>
            <a:pPr marL="0" indent="0">
              <a:spcBef>
                <a:spcPts val="0"/>
              </a:spcBef>
              <a:buNone/>
            </a:pPr>
            <a:r>
              <a:rPr lang="en-US" sz="1600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}</a:t>
            </a:r>
          </a:p>
          <a:p>
            <a:pPr marL="0" indent="0">
              <a:spcBef>
                <a:spcPts val="0"/>
              </a:spcBef>
              <a:buNone/>
            </a:pPr>
            <a:r>
              <a:rPr lang="en-US" sz="1600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}</a:t>
            </a:r>
          </a:p>
          <a:p>
            <a:pPr marL="0" indent="0">
              <a:buNone/>
            </a:pPr>
            <a:endParaRPr 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EFCD59C1-1EB1-CCA4-9E85-7D85CBD795F4}"/>
              </a:ext>
            </a:extLst>
          </p:cNvPr>
          <p:cNvSpPr txBox="1"/>
          <p:nvPr/>
        </p:nvSpPr>
        <p:spPr>
          <a:xfrm>
            <a:off x="6248400" y="5490189"/>
            <a:ext cx="6096000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b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var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US" b="0">
                <a:solidFill>
                  <a:srgbClr val="4FC1FF"/>
                </a:solidFill>
                <a:effectLst/>
                <a:latin typeface="Consolas" panose="020B0609020204030204" pitchFamily="49" charset="0"/>
              </a:rPr>
              <a:t>repo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= </a:t>
            </a:r>
            <a:r>
              <a:rPr lang="en-US" b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new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US" b="0">
                <a:solidFill>
                  <a:srgbClr val="4EC9B0"/>
                </a:solidFill>
                <a:effectLst/>
                <a:latin typeface="Consolas" panose="020B0609020204030204" pitchFamily="49" charset="0"/>
              </a:rPr>
              <a:t>CensoredRepository</a:t>
            </a:r>
            <a:r>
              <a:rPr lang="en-US">
                <a:solidFill>
                  <a:srgbClr val="D4D4D4"/>
                </a:solidFill>
                <a:latin typeface="Consolas" panose="020B0609020204030204" pitchFamily="49" charset="0"/>
              </a:rPr>
              <a:t>(</a:t>
            </a:r>
            <a:r>
              <a:rPr lang="en-US" b="0">
                <a:solidFill>
                  <a:srgbClr val="CE9178"/>
                </a:solidFill>
                <a:effectLst/>
                <a:latin typeface="Consolas" panose="020B0609020204030204" pitchFamily="49" charset="0"/>
              </a:rPr>
              <a:t>"o"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);</a:t>
            </a:r>
          </a:p>
          <a:p>
            <a:r>
              <a:rPr lang="en-US" b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var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US" b="0">
                <a:solidFill>
                  <a:srgbClr val="4FC1FF"/>
                </a:solidFill>
                <a:effectLst/>
                <a:latin typeface="Consolas" panose="020B0609020204030204" pitchFamily="49" charset="0"/>
              </a:rPr>
              <a:t>results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= </a:t>
            </a:r>
            <a:r>
              <a:rPr lang="en-US" b="0" err="1">
                <a:solidFill>
                  <a:srgbClr val="4FC1FF"/>
                </a:solidFill>
                <a:effectLst/>
                <a:latin typeface="Consolas" panose="020B0609020204030204" pitchFamily="49" charset="0"/>
              </a:rPr>
              <a:t>repo</a:t>
            </a:r>
            <a:r>
              <a:rPr lang="en-US" b="0" err="1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.</a:t>
            </a:r>
            <a:r>
              <a:rPr lang="en-US" b="0" err="1">
                <a:solidFill>
                  <a:srgbClr val="DCDCAA"/>
                </a:solidFill>
                <a:effectLst/>
                <a:latin typeface="Consolas" panose="020B0609020204030204" pitchFamily="49" charset="0"/>
              </a:rPr>
              <a:t>get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();</a:t>
            </a:r>
          </a:p>
          <a:p>
            <a:r>
              <a:rPr lang="en-US">
                <a:solidFill>
                  <a:srgbClr val="D4D4D4"/>
                </a:solidFill>
                <a:latin typeface="Consolas" panose="020B0609020204030204" pitchFamily="49" charset="0"/>
              </a:rPr>
              <a:t>           // ^ [ "pies", "k*t", "</a:t>
            </a:r>
            <a:r>
              <a:rPr lang="en-US" err="1">
                <a:solidFill>
                  <a:srgbClr val="D4D4D4"/>
                </a:solidFill>
                <a:latin typeface="Consolas" panose="020B0609020204030204" pitchFamily="49" charset="0"/>
              </a:rPr>
              <a:t>ch</a:t>
            </a:r>
            <a:r>
              <a:rPr lang="en-US">
                <a:solidFill>
                  <a:srgbClr val="D4D4D4"/>
                </a:solidFill>
                <a:latin typeface="Consolas" panose="020B0609020204030204" pitchFamily="49" charset="0"/>
              </a:rPr>
              <a:t>*</a:t>
            </a:r>
            <a:r>
              <a:rPr lang="en-US" err="1">
                <a:solidFill>
                  <a:srgbClr val="D4D4D4"/>
                </a:solidFill>
                <a:latin typeface="Consolas" panose="020B0609020204030204" pitchFamily="49" charset="0"/>
              </a:rPr>
              <a:t>mik</a:t>
            </a:r>
            <a:r>
              <a:rPr lang="en-US">
                <a:solidFill>
                  <a:srgbClr val="D4D4D4"/>
                </a:solidFill>
                <a:latin typeface="Consolas" panose="020B0609020204030204" pitchFamily="49" charset="0"/>
              </a:rPr>
              <a:t>" ];</a:t>
            </a:r>
            <a:endParaRPr lang="en-US" b="0">
              <a:solidFill>
                <a:srgbClr val="D4D4D4"/>
              </a:solidFill>
              <a:effectLst/>
              <a:latin typeface="Consolas" panose="020B0609020204030204" pitchFamily="49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B0CF7628-E946-EDB1-1858-58CAF9D6CB64}"/>
              </a:ext>
            </a:extLst>
          </p:cNvPr>
          <p:cNvSpPr txBox="1"/>
          <p:nvPr/>
        </p:nvSpPr>
        <p:spPr>
          <a:xfrm>
            <a:off x="246720" y="617160"/>
            <a:ext cx="6845640" cy="507831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b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class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US" b="0">
                <a:solidFill>
                  <a:srgbClr val="4EC9B0"/>
                </a:solidFill>
                <a:effectLst/>
                <a:latin typeface="Consolas" panose="020B0609020204030204" pitchFamily="49" charset="0"/>
              </a:rPr>
              <a:t>CensoredRepository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US" b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extends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US" b="0">
                <a:solidFill>
                  <a:srgbClr val="4EC9B0"/>
                </a:solidFill>
                <a:effectLst/>
                <a:latin typeface="Consolas" panose="020B0609020204030204" pitchFamily="49" charset="0"/>
              </a:rPr>
              <a:t>Repository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</a:p>
          <a:p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{</a:t>
            </a:r>
          </a:p>
          <a:p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</a:t>
            </a:r>
            <a:r>
              <a:rPr lang="en-US" b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constructor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(</a:t>
            </a:r>
            <a:r>
              <a:rPr lang="en-US" b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censoredLetter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) </a:t>
            </a:r>
          </a:p>
          <a:p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 {</a:t>
            </a:r>
          </a:p>
          <a:p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  </a:t>
            </a:r>
            <a:r>
              <a:rPr lang="en-US" b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super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();</a:t>
            </a:r>
          </a:p>
          <a:p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  </a:t>
            </a:r>
            <a:r>
              <a:rPr lang="en-US" b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this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.</a:t>
            </a:r>
            <a:r>
              <a:rPr lang="en-US" b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censoredLetter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= </a:t>
            </a:r>
            <a:r>
              <a:rPr lang="en-US" b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censoredLetter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;</a:t>
            </a:r>
          </a:p>
          <a:p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}</a:t>
            </a:r>
          </a:p>
          <a:p>
            <a:b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</a:b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</a:t>
            </a:r>
            <a:r>
              <a:rPr lang="en-US" b="0">
                <a:solidFill>
                  <a:srgbClr val="DCDCAA"/>
                </a:solidFill>
                <a:effectLst/>
                <a:latin typeface="Consolas" panose="020B0609020204030204" pitchFamily="49" charset="0"/>
              </a:rPr>
              <a:t>get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() </a:t>
            </a:r>
          </a:p>
          <a:p>
            <a:r>
              <a:rPr lang="en-US">
                <a:solidFill>
                  <a:srgbClr val="D4D4D4"/>
                </a:solidFill>
                <a:latin typeface="Consolas" panose="020B0609020204030204" pitchFamily="49" charset="0"/>
              </a:rPr>
              <a:t>  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{</a:t>
            </a:r>
          </a:p>
          <a:p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  </a:t>
            </a:r>
            <a:r>
              <a:rPr lang="en-US" b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function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US" b="0">
                <a:solidFill>
                  <a:srgbClr val="DCDCAA"/>
                </a:solidFill>
                <a:effectLst/>
                <a:latin typeface="Consolas" panose="020B0609020204030204" pitchFamily="49" charset="0"/>
              </a:rPr>
              <a:t>censor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(</a:t>
            </a:r>
            <a:r>
              <a:rPr lang="en-US" b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word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) </a:t>
            </a:r>
          </a:p>
          <a:p>
            <a:r>
              <a:rPr lang="en-US">
                <a:solidFill>
                  <a:srgbClr val="D4D4D4"/>
                </a:solidFill>
                <a:latin typeface="Consolas" panose="020B0609020204030204" pitchFamily="49" charset="0"/>
              </a:rPr>
              <a:t>    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{</a:t>
            </a:r>
          </a:p>
          <a:p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    </a:t>
            </a:r>
            <a:r>
              <a:rPr lang="en-US" b="0">
                <a:solidFill>
                  <a:srgbClr val="C586C0"/>
                </a:solidFill>
                <a:effectLst/>
                <a:latin typeface="Consolas" panose="020B0609020204030204" pitchFamily="49" charset="0"/>
              </a:rPr>
              <a:t>return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US" b="0" err="1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word</a:t>
            </a:r>
            <a:r>
              <a:rPr lang="en-US" b="0" err="1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.</a:t>
            </a:r>
            <a:r>
              <a:rPr lang="en-US" b="0" err="1">
                <a:solidFill>
                  <a:srgbClr val="DCDCAA"/>
                </a:solidFill>
                <a:effectLst/>
                <a:latin typeface="Consolas" panose="020B0609020204030204" pitchFamily="49" charset="0"/>
              </a:rPr>
              <a:t>replace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(</a:t>
            </a:r>
            <a:r>
              <a:rPr lang="en-US" b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this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.</a:t>
            </a:r>
            <a:r>
              <a:rPr lang="en-US" b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censoredLetter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, </a:t>
            </a:r>
            <a:r>
              <a:rPr lang="en-US" b="0">
                <a:solidFill>
                  <a:srgbClr val="CE9178"/>
                </a:solidFill>
                <a:effectLst/>
                <a:latin typeface="Consolas" panose="020B0609020204030204" pitchFamily="49" charset="0"/>
              </a:rPr>
              <a:t>"*"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);</a:t>
            </a:r>
          </a:p>
          <a:p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  }</a:t>
            </a:r>
          </a:p>
          <a:p>
            <a:endParaRPr lang="en-US" b="0">
              <a:solidFill>
                <a:srgbClr val="D4D4D4"/>
              </a:solidFill>
              <a:effectLst/>
              <a:latin typeface="Consolas" panose="020B0609020204030204" pitchFamily="49" charset="0"/>
            </a:endParaRPr>
          </a:p>
          <a:p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  </a:t>
            </a:r>
            <a:r>
              <a:rPr lang="en-US" b="0">
                <a:solidFill>
                  <a:srgbClr val="C586C0"/>
                </a:solidFill>
                <a:effectLst/>
                <a:latin typeface="Consolas" panose="020B0609020204030204" pitchFamily="49" charset="0"/>
              </a:rPr>
              <a:t>return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US" b="0" err="1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super</a:t>
            </a:r>
            <a:r>
              <a:rPr lang="en-US" b="0" err="1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.</a:t>
            </a:r>
            <a:r>
              <a:rPr lang="en-US" b="0" err="1">
                <a:solidFill>
                  <a:srgbClr val="DCDCAA"/>
                </a:solidFill>
                <a:effectLst/>
                <a:latin typeface="Consolas" panose="020B0609020204030204" pitchFamily="49" charset="0"/>
              </a:rPr>
              <a:t>get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().</a:t>
            </a:r>
            <a:r>
              <a:rPr lang="en-US" b="0">
                <a:solidFill>
                  <a:srgbClr val="DCDCAA"/>
                </a:solidFill>
                <a:effectLst/>
                <a:latin typeface="Consolas" panose="020B0609020204030204" pitchFamily="49" charset="0"/>
              </a:rPr>
              <a:t>map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(</a:t>
            </a:r>
            <a:r>
              <a:rPr lang="en-US" b="0">
                <a:solidFill>
                  <a:srgbClr val="DCDCAA"/>
                </a:solidFill>
                <a:effectLst/>
                <a:latin typeface="Consolas" panose="020B0609020204030204" pitchFamily="49" charset="0"/>
              </a:rPr>
              <a:t>censor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);</a:t>
            </a:r>
          </a:p>
          <a:p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}</a:t>
            </a:r>
          </a:p>
          <a:p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}</a:t>
            </a:r>
          </a:p>
        </p:txBody>
      </p:sp>
    </p:spTree>
    <p:extLst>
      <p:ext uri="{BB962C8B-B14F-4D97-AF65-F5344CB8AC3E}">
        <p14:creationId xmlns:p14="http://schemas.microsoft.com/office/powerpoint/2010/main" val="185210877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 advTm="136">
        <p159:morph option="byWord"/>
      </p:transition>
    </mc:Choice>
    <mc:Fallback xmlns="">
      <p:transition spd="slow" advTm="136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E84F5F4-4530-3467-2DCD-AE58FA9B520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538720" y="408354"/>
            <a:ext cx="4566920" cy="2747963"/>
          </a:xfrm>
        </p:spPr>
        <p:txBody>
          <a:bodyPr>
            <a:normAutofit/>
          </a:bodyPr>
          <a:lstStyle/>
          <a:p>
            <a:pPr marL="0" indent="0">
              <a:spcBef>
                <a:spcPts val="0"/>
              </a:spcBef>
              <a:buNone/>
            </a:pPr>
            <a:endParaRPr lang="en-US" sz="1600" b="0">
              <a:solidFill>
                <a:srgbClr val="569CD6"/>
              </a:solidFill>
              <a:effectLst/>
              <a:latin typeface="Consolas" panose="020B0609020204030204" pitchFamily="49" charset="0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en-US" sz="1600" b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class</a:t>
            </a:r>
            <a:r>
              <a:rPr lang="en-US" sz="1600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US" sz="1600" b="0">
                <a:solidFill>
                  <a:srgbClr val="4EC9B0"/>
                </a:solidFill>
                <a:effectLst/>
                <a:latin typeface="Consolas" panose="020B0609020204030204" pitchFamily="49" charset="0"/>
              </a:rPr>
              <a:t>Repository</a:t>
            </a:r>
            <a:r>
              <a:rPr lang="en-US" sz="1600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{</a:t>
            </a:r>
          </a:p>
          <a:p>
            <a:pPr marL="0" indent="0">
              <a:spcBef>
                <a:spcPts val="0"/>
              </a:spcBef>
              <a:buNone/>
            </a:pPr>
            <a:r>
              <a:rPr lang="en-US" sz="1600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</a:t>
            </a:r>
            <a:r>
              <a:rPr lang="en-US" sz="1600" b="0">
                <a:solidFill>
                  <a:srgbClr val="DCDCAA"/>
                </a:solidFill>
                <a:effectLst/>
                <a:latin typeface="Consolas" panose="020B0609020204030204" pitchFamily="49" charset="0"/>
              </a:rPr>
              <a:t>get</a:t>
            </a:r>
            <a:r>
              <a:rPr lang="en-US" sz="1600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() {</a:t>
            </a:r>
          </a:p>
          <a:p>
            <a:pPr marL="0" indent="0">
              <a:spcBef>
                <a:spcPts val="0"/>
              </a:spcBef>
              <a:buNone/>
            </a:pPr>
            <a:r>
              <a:rPr lang="en-US" sz="1600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  </a:t>
            </a:r>
            <a:r>
              <a:rPr lang="en-US" sz="1600" b="0">
                <a:solidFill>
                  <a:srgbClr val="C586C0"/>
                </a:solidFill>
                <a:effectLst/>
                <a:latin typeface="Consolas" panose="020B0609020204030204" pitchFamily="49" charset="0"/>
              </a:rPr>
              <a:t>return</a:t>
            </a:r>
            <a:r>
              <a:rPr lang="en-US" sz="1600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[</a:t>
            </a:r>
            <a:r>
              <a:rPr lang="en-US" sz="1600" b="0">
                <a:solidFill>
                  <a:srgbClr val="CE9178"/>
                </a:solidFill>
                <a:effectLst/>
                <a:latin typeface="Consolas" panose="020B0609020204030204" pitchFamily="49" charset="0"/>
              </a:rPr>
              <a:t>"pies"</a:t>
            </a:r>
            <a:r>
              <a:rPr lang="en-US" sz="1600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, </a:t>
            </a:r>
            <a:r>
              <a:rPr lang="en-US" sz="1600" b="0">
                <a:solidFill>
                  <a:srgbClr val="CE9178"/>
                </a:solidFill>
                <a:effectLst/>
                <a:latin typeface="Consolas" panose="020B0609020204030204" pitchFamily="49" charset="0"/>
              </a:rPr>
              <a:t>"</a:t>
            </a:r>
            <a:r>
              <a:rPr lang="en-US" sz="1600" b="0" err="1">
                <a:solidFill>
                  <a:srgbClr val="CE9178"/>
                </a:solidFill>
                <a:effectLst/>
                <a:latin typeface="Consolas" panose="020B0609020204030204" pitchFamily="49" charset="0"/>
              </a:rPr>
              <a:t>kot</a:t>
            </a:r>
            <a:r>
              <a:rPr lang="en-US" sz="1600" b="0">
                <a:solidFill>
                  <a:srgbClr val="CE9178"/>
                </a:solidFill>
                <a:effectLst/>
                <a:latin typeface="Consolas" panose="020B0609020204030204" pitchFamily="49" charset="0"/>
              </a:rPr>
              <a:t>"</a:t>
            </a:r>
            <a:r>
              <a:rPr lang="en-US" sz="1600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, </a:t>
            </a:r>
            <a:r>
              <a:rPr lang="en-US" sz="1600" b="0">
                <a:solidFill>
                  <a:srgbClr val="CE9178"/>
                </a:solidFill>
                <a:effectLst/>
                <a:latin typeface="Consolas" panose="020B0609020204030204" pitchFamily="49" charset="0"/>
              </a:rPr>
              <a:t>"</a:t>
            </a:r>
            <a:r>
              <a:rPr lang="en-US" sz="1600" b="0" err="1">
                <a:solidFill>
                  <a:srgbClr val="CE9178"/>
                </a:solidFill>
                <a:effectLst/>
                <a:latin typeface="Consolas" panose="020B0609020204030204" pitchFamily="49" charset="0"/>
              </a:rPr>
              <a:t>chomik</a:t>
            </a:r>
            <a:r>
              <a:rPr lang="en-US" sz="1600" b="0">
                <a:solidFill>
                  <a:srgbClr val="CE9178"/>
                </a:solidFill>
                <a:effectLst/>
                <a:latin typeface="Consolas" panose="020B0609020204030204" pitchFamily="49" charset="0"/>
              </a:rPr>
              <a:t>"</a:t>
            </a:r>
            <a:r>
              <a:rPr lang="en-US" sz="1600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];</a:t>
            </a:r>
          </a:p>
          <a:p>
            <a:pPr marL="0" indent="0">
              <a:spcBef>
                <a:spcPts val="0"/>
              </a:spcBef>
              <a:buNone/>
            </a:pPr>
            <a:r>
              <a:rPr lang="en-US" sz="1600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}</a:t>
            </a:r>
          </a:p>
          <a:p>
            <a:pPr marL="0" indent="0">
              <a:spcBef>
                <a:spcPts val="0"/>
              </a:spcBef>
              <a:buNone/>
            </a:pPr>
            <a:r>
              <a:rPr lang="en-US" sz="1600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}</a:t>
            </a:r>
          </a:p>
          <a:p>
            <a:pPr marL="0" indent="0">
              <a:buNone/>
            </a:pPr>
            <a:endParaRPr 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EFCD59C1-1EB1-CCA4-9E85-7D85CBD795F4}"/>
              </a:ext>
            </a:extLst>
          </p:cNvPr>
          <p:cNvSpPr txBox="1"/>
          <p:nvPr/>
        </p:nvSpPr>
        <p:spPr>
          <a:xfrm>
            <a:off x="6248400" y="5490189"/>
            <a:ext cx="6096000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b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var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US" b="0">
                <a:solidFill>
                  <a:srgbClr val="4FC1FF"/>
                </a:solidFill>
                <a:effectLst/>
                <a:latin typeface="Consolas" panose="020B0609020204030204" pitchFamily="49" charset="0"/>
              </a:rPr>
              <a:t>repo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= </a:t>
            </a:r>
            <a:r>
              <a:rPr lang="en-US" b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new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US" b="0">
                <a:solidFill>
                  <a:srgbClr val="4EC9B0"/>
                </a:solidFill>
                <a:effectLst/>
                <a:latin typeface="Consolas" panose="020B0609020204030204" pitchFamily="49" charset="0"/>
              </a:rPr>
              <a:t>CensoredRepository</a:t>
            </a:r>
            <a:r>
              <a:rPr lang="en-US">
                <a:solidFill>
                  <a:srgbClr val="D4D4D4"/>
                </a:solidFill>
                <a:latin typeface="Consolas" panose="020B0609020204030204" pitchFamily="49" charset="0"/>
              </a:rPr>
              <a:t>(</a:t>
            </a:r>
            <a:r>
              <a:rPr lang="en-US" b="0">
                <a:solidFill>
                  <a:srgbClr val="CE9178"/>
                </a:solidFill>
                <a:effectLst/>
                <a:latin typeface="Consolas" panose="020B0609020204030204" pitchFamily="49" charset="0"/>
              </a:rPr>
              <a:t>"o"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);</a:t>
            </a:r>
          </a:p>
          <a:p>
            <a:r>
              <a:rPr lang="en-US" b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var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US" b="0">
                <a:solidFill>
                  <a:srgbClr val="4FC1FF"/>
                </a:solidFill>
                <a:effectLst/>
                <a:latin typeface="Consolas" panose="020B0609020204030204" pitchFamily="49" charset="0"/>
              </a:rPr>
              <a:t>results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= </a:t>
            </a:r>
            <a:r>
              <a:rPr lang="en-US" b="0" err="1">
                <a:solidFill>
                  <a:srgbClr val="4FC1FF"/>
                </a:solidFill>
                <a:effectLst/>
                <a:latin typeface="Consolas" panose="020B0609020204030204" pitchFamily="49" charset="0"/>
              </a:rPr>
              <a:t>repo</a:t>
            </a:r>
            <a:r>
              <a:rPr lang="en-US" b="0" err="1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.</a:t>
            </a:r>
            <a:r>
              <a:rPr lang="en-US" b="0" err="1">
                <a:solidFill>
                  <a:srgbClr val="DCDCAA"/>
                </a:solidFill>
                <a:effectLst/>
                <a:latin typeface="Consolas" panose="020B0609020204030204" pitchFamily="49" charset="0"/>
              </a:rPr>
              <a:t>get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();</a:t>
            </a:r>
          </a:p>
          <a:p>
            <a:r>
              <a:rPr lang="en-US">
                <a:solidFill>
                  <a:srgbClr val="D4D4D4"/>
                </a:solidFill>
                <a:latin typeface="Consolas" panose="020B0609020204030204" pitchFamily="49" charset="0"/>
              </a:rPr>
              <a:t>           // ^ [ "pies", "k*t", "</a:t>
            </a:r>
            <a:r>
              <a:rPr lang="en-US" err="1">
                <a:solidFill>
                  <a:srgbClr val="D4D4D4"/>
                </a:solidFill>
                <a:latin typeface="Consolas" panose="020B0609020204030204" pitchFamily="49" charset="0"/>
              </a:rPr>
              <a:t>ch</a:t>
            </a:r>
            <a:r>
              <a:rPr lang="en-US">
                <a:solidFill>
                  <a:srgbClr val="D4D4D4"/>
                </a:solidFill>
                <a:latin typeface="Consolas" panose="020B0609020204030204" pitchFamily="49" charset="0"/>
              </a:rPr>
              <a:t>*</a:t>
            </a:r>
            <a:r>
              <a:rPr lang="en-US" err="1">
                <a:solidFill>
                  <a:srgbClr val="D4D4D4"/>
                </a:solidFill>
                <a:latin typeface="Consolas" panose="020B0609020204030204" pitchFamily="49" charset="0"/>
              </a:rPr>
              <a:t>mik</a:t>
            </a:r>
            <a:r>
              <a:rPr lang="en-US">
                <a:solidFill>
                  <a:srgbClr val="D4D4D4"/>
                </a:solidFill>
                <a:latin typeface="Consolas" panose="020B0609020204030204" pitchFamily="49" charset="0"/>
              </a:rPr>
              <a:t>" ];</a:t>
            </a:r>
            <a:endParaRPr lang="en-US" b="0">
              <a:solidFill>
                <a:srgbClr val="D4D4D4"/>
              </a:solidFill>
              <a:effectLst/>
              <a:latin typeface="Consolas" panose="020B0609020204030204" pitchFamily="49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A7D536B-224A-109F-5ADB-189FF50AAF9E}"/>
              </a:ext>
            </a:extLst>
          </p:cNvPr>
          <p:cNvSpPr txBox="1"/>
          <p:nvPr/>
        </p:nvSpPr>
        <p:spPr>
          <a:xfrm>
            <a:off x="322240" y="1473704"/>
            <a:ext cx="6845640" cy="39703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b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class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US" b="0">
                <a:solidFill>
                  <a:srgbClr val="4EC9B0"/>
                </a:solidFill>
                <a:effectLst/>
                <a:latin typeface="Consolas" panose="020B0609020204030204" pitchFamily="49" charset="0"/>
              </a:rPr>
              <a:t>CensoredRepository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US" b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extends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US" b="0">
                <a:solidFill>
                  <a:srgbClr val="4EC9B0"/>
                </a:solidFill>
                <a:effectLst/>
                <a:latin typeface="Consolas" panose="020B0609020204030204" pitchFamily="49" charset="0"/>
              </a:rPr>
              <a:t>Repository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{</a:t>
            </a:r>
          </a:p>
          <a:p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</a:t>
            </a:r>
            <a:r>
              <a:rPr lang="en-US" b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constructor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(</a:t>
            </a:r>
            <a:r>
              <a:rPr lang="en-US" b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censoredLetter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) {</a:t>
            </a:r>
          </a:p>
          <a:p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  </a:t>
            </a:r>
            <a:r>
              <a:rPr lang="en-US" b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super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();</a:t>
            </a:r>
          </a:p>
          <a:p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  </a:t>
            </a:r>
            <a:r>
              <a:rPr lang="en-US" b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this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.</a:t>
            </a:r>
            <a:r>
              <a:rPr lang="en-US" b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censoredLetter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= </a:t>
            </a:r>
            <a:r>
              <a:rPr lang="en-US" b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censoredLetter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;</a:t>
            </a:r>
          </a:p>
          <a:p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}</a:t>
            </a:r>
          </a:p>
          <a:p>
            <a:b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</a:b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</a:t>
            </a:r>
            <a:r>
              <a:rPr lang="en-US" b="0">
                <a:solidFill>
                  <a:srgbClr val="DCDCAA"/>
                </a:solidFill>
                <a:effectLst/>
                <a:latin typeface="Consolas" panose="020B0609020204030204" pitchFamily="49" charset="0"/>
              </a:rPr>
              <a:t>get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() {</a:t>
            </a:r>
          </a:p>
          <a:p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  </a:t>
            </a:r>
            <a:r>
              <a:rPr lang="en-US" b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function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US" b="0">
                <a:solidFill>
                  <a:srgbClr val="DCDCAA"/>
                </a:solidFill>
                <a:effectLst/>
                <a:latin typeface="Consolas" panose="020B0609020204030204" pitchFamily="49" charset="0"/>
              </a:rPr>
              <a:t>censor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(</a:t>
            </a:r>
            <a:r>
              <a:rPr lang="en-US" b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word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) {</a:t>
            </a:r>
          </a:p>
          <a:p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    </a:t>
            </a:r>
            <a:r>
              <a:rPr lang="en-US" b="0">
                <a:solidFill>
                  <a:srgbClr val="C586C0"/>
                </a:solidFill>
                <a:effectLst/>
                <a:latin typeface="Consolas" panose="020B0609020204030204" pitchFamily="49" charset="0"/>
              </a:rPr>
              <a:t>return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US" b="0" err="1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word</a:t>
            </a:r>
            <a:r>
              <a:rPr lang="en-US" b="0" err="1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.</a:t>
            </a:r>
            <a:r>
              <a:rPr lang="en-US" b="0" err="1">
                <a:solidFill>
                  <a:srgbClr val="DCDCAA"/>
                </a:solidFill>
                <a:effectLst/>
                <a:latin typeface="Consolas" panose="020B0609020204030204" pitchFamily="49" charset="0"/>
              </a:rPr>
              <a:t>replace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(</a:t>
            </a:r>
            <a:r>
              <a:rPr lang="en-US" b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this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.</a:t>
            </a:r>
            <a:r>
              <a:rPr lang="en-US" b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censoredLetter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, </a:t>
            </a:r>
            <a:r>
              <a:rPr lang="en-US" b="0">
                <a:solidFill>
                  <a:srgbClr val="CE9178"/>
                </a:solidFill>
                <a:effectLst/>
                <a:latin typeface="Consolas" panose="020B0609020204030204" pitchFamily="49" charset="0"/>
              </a:rPr>
              <a:t>"*"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);</a:t>
            </a:r>
          </a:p>
          <a:p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  }</a:t>
            </a:r>
            <a:r>
              <a:rPr lang="en-US">
                <a:solidFill>
                  <a:srgbClr val="FF0000"/>
                </a:solidFill>
                <a:latin typeface="Consolas" panose="020B0609020204030204" pitchFamily="49" charset="0"/>
              </a:rPr>
              <a:t> </a:t>
            </a:r>
          </a:p>
          <a:p>
            <a:endParaRPr lang="en-US" b="0">
              <a:solidFill>
                <a:srgbClr val="FF0000"/>
              </a:solidFill>
              <a:effectLst/>
              <a:latin typeface="Consolas" panose="020B0609020204030204" pitchFamily="49" charset="0"/>
            </a:endParaRPr>
          </a:p>
          <a:p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  </a:t>
            </a:r>
            <a:r>
              <a:rPr lang="en-US" b="0">
                <a:solidFill>
                  <a:srgbClr val="C586C0"/>
                </a:solidFill>
                <a:effectLst/>
                <a:latin typeface="Consolas" panose="020B0609020204030204" pitchFamily="49" charset="0"/>
              </a:rPr>
              <a:t>return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US" b="0" err="1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super</a:t>
            </a:r>
            <a:r>
              <a:rPr lang="en-US" b="0" err="1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.</a:t>
            </a:r>
            <a:r>
              <a:rPr lang="en-US" b="0" err="1">
                <a:solidFill>
                  <a:srgbClr val="DCDCAA"/>
                </a:solidFill>
                <a:effectLst/>
                <a:latin typeface="Consolas" panose="020B0609020204030204" pitchFamily="49" charset="0"/>
              </a:rPr>
              <a:t>get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().</a:t>
            </a:r>
            <a:r>
              <a:rPr lang="en-US" b="0">
                <a:solidFill>
                  <a:srgbClr val="DCDCAA"/>
                </a:solidFill>
                <a:effectLst/>
                <a:latin typeface="Consolas" panose="020B0609020204030204" pitchFamily="49" charset="0"/>
              </a:rPr>
              <a:t>map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(</a:t>
            </a:r>
            <a:r>
              <a:rPr lang="en-US" b="0">
                <a:solidFill>
                  <a:srgbClr val="DCDCAA"/>
                </a:solidFill>
                <a:effectLst/>
                <a:latin typeface="Consolas" panose="020B0609020204030204" pitchFamily="49" charset="0"/>
              </a:rPr>
              <a:t>censor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);</a:t>
            </a:r>
          </a:p>
          <a:p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}</a:t>
            </a:r>
          </a:p>
          <a:p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}</a:t>
            </a:r>
          </a:p>
        </p:txBody>
      </p:sp>
    </p:spTree>
    <p:extLst>
      <p:ext uri="{BB962C8B-B14F-4D97-AF65-F5344CB8AC3E}">
        <p14:creationId xmlns:p14="http://schemas.microsoft.com/office/powerpoint/2010/main" val="795723480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5000" advTm="142">
        <p159:morph option="byWord"/>
      </p:transition>
    </mc:Choice>
    <mc:Fallback xmlns="">
      <p:transition spd="slow" advTm="142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E84F5F4-4530-3467-2DCD-AE58FA9B520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538720" y="408354"/>
            <a:ext cx="4566920" cy="2747963"/>
          </a:xfrm>
        </p:spPr>
        <p:txBody>
          <a:bodyPr>
            <a:normAutofit/>
          </a:bodyPr>
          <a:lstStyle/>
          <a:p>
            <a:pPr marL="0" indent="0">
              <a:spcBef>
                <a:spcPts val="0"/>
              </a:spcBef>
              <a:buNone/>
            </a:pPr>
            <a:endParaRPr lang="en-US" sz="1600" b="0">
              <a:solidFill>
                <a:srgbClr val="569CD6"/>
              </a:solidFill>
              <a:effectLst/>
              <a:latin typeface="Consolas" panose="020B0609020204030204" pitchFamily="49" charset="0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en-US" sz="1600" b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class</a:t>
            </a:r>
            <a:r>
              <a:rPr lang="en-US" sz="1600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US" sz="1600" b="0">
                <a:solidFill>
                  <a:srgbClr val="4EC9B0"/>
                </a:solidFill>
                <a:effectLst/>
                <a:latin typeface="Consolas" panose="020B0609020204030204" pitchFamily="49" charset="0"/>
              </a:rPr>
              <a:t>Repository</a:t>
            </a:r>
            <a:r>
              <a:rPr lang="en-US" sz="1600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{</a:t>
            </a:r>
          </a:p>
          <a:p>
            <a:pPr marL="0" indent="0">
              <a:spcBef>
                <a:spcPts val="0"/>
              </a:spcBef>
              <a:buNone/>
            </a:pPr>
            <a:r>
              <a:rPr lang="en-US" sz="1600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</a:t>
            </a:r>
            <a:r>
              <a:rPr lang="en-US" sz="1600" b="0">
                <a:solidFill>
                  <a:srgbClr val="DCDCAA"/>
                </a:solidFill>
                <a:effectLst/>
                <a:latin typeface="Consolas" panose="020B0609020204030204" pitchFamily="49" charset="0"/>
              </a:rPr>
              <a:t>get</a:t>
            </a:r>
            <a:r>
              <a:rPr lang="en-US" sz="1600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() {</a:t>
            </a:r>
          </a:p>
          <a:p>
            <a:pPr marL="0" indent="0">
              <a:spcBef>
                <a:spcPts val="0"/>
              </a:spcBef>
              <a:buNone/>
            </a:pPr>
            <a:r>
              <a:rPr lang="en-US" sz="1600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  </a:t>
            </a:r>
            <a:r>
              <a:rPr lang="en-US" sz="1600" b="0">
                <a:solidFill>
                  <a:srgbClr val="C586C0"/>
                </a:solidFill>
                <a:effectLst/>
                <a:latin typeface="Consolas" panose="020B0609020204030204" pitchFamily="49" charset="0"/>
              </a:rPr>
              <a:t>return</a:t>
            </a:r>
            <a:r>
              <a:rPr lang="en-US" sz="1600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[</a:t>
            </a:r>
            <a:r>
              <a:rPr lang="en-US" sz="1600" b="0">
                <a:solidFill>
                  <a:srgbClr val="CE9178"/>
                </a:solidFill>
                <a:effectLst/>
                <a:latin typeface="Consolas" panose="020B0609020204030204" pitchFamily="49" charset="0"/>
              </a:rPr>
              <a:t>"pies"</a:t>
            </a:r>
            <a:r>
              <a:rPr lang="en-US" sz="1600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, </a:t>
            </a:r>
            <a:r>
              <a:rPr lang="en-US" sz="1600" b="0">
                <a:solidFill>
                  <a:srgbClr val="CE9178"/>
                </a:solidFill>
                <a:effectLst/>
                <a:latin typeface="Consolas" panose="020B0609020204030204" pitchFamily="49" charset="0"/>
              </a:rPr>
              <a:t>"</a:t>
            </a:r>
            <a:r>
              <a:rPr lang="en-US" sz="1600" b="0" err="1">
                <a:solidFill>
                  <a:srgbClr val="CE9178"/>
                </a:solidFill>
                <a:effectLst/>
                <a:latin typeface="Consolas" panose="020B0609020204030204" pitchFamily="49" charset="0"/>
              </a:rPr>
              <a:t>kot</a:t>
            </a:r>
            <a:r>
              <a:rPr lang="en-US" sz="1600" b="0">
                <a:solidFill>
                  <a:srgbClr val="CE9178"/>
                </a:solidFill>
                <a:effectLst/>
                <a:latin typeface="Consolas" panose="020B0609020204030204" pitchFamily="49" charset="0"/>
              </a:rPr>
              <a:t>"</a:t>
            </a:r>
            <a:r>
              <a:rPr lang="en-US" sz="1600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, </a:t>
            </a:r>
            <a:r>
              <a:rPr lang="en-US" sz="1600" b="0">
                <a:solidFill>
                  <a:srgbClr val="CE9178"/>
                </a:solidFill>
                <a:effectLst/>
                <a:latin typeface="Consolas" panose="020B0609020204030204" pitchFamily="49" charset="0"/>
              </a:rPr>
              <a:t>"</a:t>
            </a:r>
            <a:r>
              <a:rPr lang="en-US" sz="1600" b="0" err="1">
                <a:solidFill>
                  <a:srgbClr val="CE9178"/>
                </a:solidFill>
                <a:effectLst/>
                <a:latin typeface="Consolas" panose="020B0609020204030204" pitchFamily="49" charset="0"/>
              </a:rPr>
              <a:t>chomik</a:t>
            </a:r>
            <a:r>
              <a:rPr lang="en-US" sz="1600" b="0">
                <a:solidFill>
                  <a:srgbClr val="CE9178"/>
                </a:solidFill>
                <a:effectLst/>
                <a:latin typeface="Consolas" panose="020B0609020204030204" pitchFamily="49" charset="0"/>
              </a:rPr>
              <a:t>"</a:t>
            </a:r>
            <a:r>
              <a:rPr lang="en-US" sz="1600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];</a:t>
            </a:r>
          </a:p>
          <a:p>
            <a:pPr marL="0" indent="0">
              <a:spcBef>
                <a:spcPts val="0"/>
              </a:spcBef>
              <a:buNone/>
            </a:pPr>
            <a:r>
              <a:rPr lang="en-US" sz="1600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}</a:t>
            </a:r>
          </a:p>
          <a:p>
            <a:pPr marL="0" indent="0">
              <a:spcBef>
                <a:spcPts val="0"/>
              </a:spcBef>
              <a:buNone/>
            </a:pPr>
            <a:r>
              <a:rPr lang="en-US" sz="1600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}</a:t>
            </a:r>
          </a:p>
          <a:p>
            <a:pPr marL="0" indent="0">
              <a:buNone/>
            </a:pPr>
            <a:endParaRPr 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EFCD59C1-1EB1-CCA4-9E85-7D85CBD795F4}"/>
              </a:ext>
            </a:extLst>
          </p:cNvPr>
          <p:cNvSpPr txBox="1"/>
          <p:nvPr/>
        </p:nvSpPr>
        <p:spPr>
          <a:xfrm>
            <a:off x="6248400" y="5490189"/>
            <a:ext cx="6096000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>
                <a:solidFill>
                  <a:srgbClr val="569CD6"/>
                </a:solidFill>
                <a:latin typeface="Consolas" panose="020B0609020204030204" pitchFamily="49" charset="0"/>
              </a:rPr>
              <a:t>var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US" b="0">
                <a:solidFill>
                  <a:srgbClr val="4FC1FF"/>
                </a:solidFill>
                <a:effectLst/>
                <a:latin typeface="Consolas" panose="020B0609020204030204" pitchFamily="49" charset="0"/>
              </a:rPr>
              <a:t>repo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= </a:t>
            </a:r>
            <a:r>
              <a:rPr lang="en-US" b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new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US" b="0">
                <a:solidFill>
                  <a:srgbClr val="4EC9B0"/>
                </a:solidFill>
                <a:effectLst/>
                <a:latin typeface="Consolas" panose="020B0609020204030204" pitchFamily="49" charset="0"/>
              </a:rPr>
              <a:t>CensoredRepository</a:t>
            </a:r>
            <a:r>
              <a:rPr lang="en-US">
                <a:solidFill>
                  <a:srgbClr val="D4D4D4"/>
                </a:solidFill>
                <a:latin typeface="Consolas" panose="020B0609020204030204" pitchFamily="49" charset="0"/>
              </a:rPr>
              <a:t>(</a:t>
            </a:r>
            <a:r>
              <a:rPr lang="en-US" b="0">
                <a:solidFill>
                  <a:srgbClr val="CE9178"/>
                </a:solidFill>
                <a:effectLst/>
                <a:latin typeface="Consolas" panose="020B0609020204030204" pitchFamily="49" charset="0"/>
              </a:rPr>
              <a:t>"o"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);</a:t>
            </a:r>
          </a:p>
          <a:p>
            <a:r>
              <a:rPr lang="en-US" b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var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US" b="0">
                <a:solidFill>
                  <a:srgbClr val="4FC1FF"/>
                </a:solidFill>
                <a:effectLst/>
                <a:latin typeface="Consolas" panose="020B0609020204030204" pitchFamily="49" charset="0"/>
              </a:rPr>
              <a:t>results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= </a:t>
            </a:r>
            <a:r>
              <a:rPr lang="en-US" b="0" err="1">
                <a:solidFill>
                  <a:srgbClr val="4FC1FF"/>
                </a:solidFill>
                <a:effectLst/>
                <a:latin typeface="Consolas" panose="020B0609020204030204" pitchFamily="49" charset="0"/>
              </a:rPr>
              <a:t>repo</a:t>
            </a:r>
            <a:r>
              <a:rPr lang="en-US" b="0" err="1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.</a:t>
            </a:r>
            <a:r>
              <a:rPr lang="en-US" b="0" err="1">
                <a:solidFill>
                  <a:srgbClr val="DCDCAA"/>
                </a:solidFill>
                <a:effectLst/>
                <a:latin typeface="Consolas" panose="020B0609020204030204" pitchFamily="49" charset="0"/>
              </a:rPr>
              <a:t>get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();</a:t>
            </a:r>
          </a:p>
          <a:p>
            <a:r>
              <a:rPr lang="en-US">
                <a:solidFill>
                  <a:srgbClr val="D4D4D4"/>
                </a:solidFill>
                <a:latin typeface="Consolas" panose="020B0609020204030204" pitchFamily="49" charset="0"/>
              </a:rPr>
              <a:t>           </a:t>
            </a:r>
            <a:r>
              <a:rPr lang="en-US">
                <a:solidFill>
                  <a:srgbClr val="FF0000"/>
                </a:solidFill>
                <a:latin typeface="Consolas" panose="020B0609020204030204" pitchFamily="49" charset="0"/>
              </a:rPr>
              <a:t>// ^</a:t>
            </a:r>
            <a:endParaRPr lang="en-US" b="0">
              <a:solidFill>
                <a:srgbClr val="D4D4D4"/>
              </a:solidFill>
              <a:effectLst/>
              <a:latin typeface="Consolas" panose="020B0609020204030204" pitchFamily="49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A7D536B-224A-109F-5ADB-189FF50AAF9E}"/>
              </a:ext>
            </a:extLst>
          </p:cNvPr>
          <p:cNvSpPr txBox="1"/>
          <p:nvPr/>
        </p:nvSpPr>
        <p:spPr>
          <a:xfrm>
            <a:off x="322240" y="1473704"/>
            <a:ext cx="13251520" cy="39703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b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class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US" b="0">
                <a:solidFill>
                  <a:srgbClr val="4EC9B0"/>
                </a:solidFill>
                <a:effectLst/>
                <a:latin typeface="Consolas" panose="020B0609020204030204" pitchFamily="49" charset="0"/>
              </a:rPr>
              <a:t>CensoredRepository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US" b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extends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US" b="0">
                <a:solidFill>
                  <a:srgbClr val="4EC9B0"/>
                </a:solidFill>
                <a:effectLst/>
                <a:latin typeface="Consolas" panose="020B0609020204030204" pitchFamily="49" charset="0"/>
              </a:rPr>
              <a:t>Repository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{</a:t>
            </a:r>
          </a:p>
          <a:p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</a:t>
            </a:r>
            <a:r>
              <a:rPr lang="en-US" b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constructor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(</a:t>
            </a:r>
            <a:r>
              <a:rPr lang="en-US" b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censoredLetter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) {</a:t>
            </a:r>
          </a:p>
          <a:p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  </a:t>
            </a:r>
            <a:r>
              <a:rPr lang="en-US" b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super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();</a:t>
            </a:r>
          </a:p>
          <a:p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  </a:t>
            </a:r>
            <a:r>
              <a:rPr lang="en-US" b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this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.</a:t>
            </a:r>
            <a:r>
              <a:rPr lang="en-US" b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censoredLetter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= </a:t>
            </a:r>
            <a:r>
              <a:rPr lang="en-US" b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censoredLetter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;</a:t>
            </a:r>
          </a:p>
          <a:p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}</a:t>
            </a:r>
          </a:p>
          <a:p>
            <a:b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</a:b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</a:t>
            </a:r>
            <a:r>
              <a:rPr lang="en-US" b="0">
                <a:solidFill>
                  <a:srgbClr val="DCDCAA"/>
                </a:solidFill>
                <a:effectLst/>
                <a:latin typeface="Consolas" panose="020B0609020204030204" pitchFamily="49" charset="0"/>
              </a:rPr>
              <a:t>get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() {</a:t>
            </a:r>
          </a:p>
          <a:p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  </a:t>
            </a:r>
            <a:r>
              <a:rPr lang="en-US" b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function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US" b="0">
                <a:solidFill>
                  <a:srgbClr val="DCDCAA"/>
                </a:solidFill>
                <a:effectLst/>
                <a:latin typeface="Consolas" panose="020B0609020204030204" pitchFamily="49" charset="0"/>
              </a:rPr>
              <a:t>censor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(</a:t>
            </a:r>
            <a:r>
              <a:rPr lang="en-US" b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word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) {</a:t>
            </a:r>
          </a:p>
          <a:p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    </a:t>
            </a:r>
            <a:r>
              <a:rPr lang="en-US" b="0">
                <a:solidFill>
                  <a:srgbClr val="C586C0"/>
                </a:solidFill>
                <a:effectLst/>
                <a:latin typeface="Consolas" panose="020B0609020204030204" pitchFamily="49" charset="0"/>
              </a:rPr>
              <a:t>return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US" b="0" err="1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word</a:t>
            </a:r>
            <a:r>
              <a:rPr lang="en-US" b="0" err="1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.</a:t>
            </a:r>
            <a:r>
              <a:rPr lang="en-US" b="0" err="1">
                <a:solidFill>
                  <a:srgbClr val="DCDCAA"/>
                </a:solidFill>
                <a:effectLst/>
                <a:latin typeface="Consolas" panose="020B0609020204030204" pitchFamily="49" charset="0"/>
              </a:rPr>
              <a:t>replace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(</a:t>
            </a:r>
            <a:r>
              <a:rPr lang="en-US" b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this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.</a:t>
            </a:r>
            <a:r>
              <a:rPr lang="en-US" b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censoredLetter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, </a:t>
            </a:r>
            <a:r>
              <a:rPr lang="en-US" b="0">
                <a:solidFill>
                  <a:srgbClr val="CE9178"/>
                </a:solidFill>
                <a:effectLst/>
                <a:latin typeface="Consolas" panose="020B0609020204030204" pitchFamily="49" charset="0"/>
              </a:rPr>
              <a:t>"*"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);</a:t>
            </a:r>
          </a:p>
          <a:p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  }                       </a:t>
            </a:r>
            <a:r>
              <a:rPr lang="en-US" b="0">
                <a:solidFill>
                  <a:srgbClr val="FF0000"/>
                </a:solidFill>
                <a:effectLst/>
                <a:latin typeface="Consolas" panose="020B0609020204030204" pitchFamily="49" charset="0"/>
              </a:rPr>
              <a:t>// ^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US" b="0" err="1">
                <a:solidFill>
                  <a:srgbClr val="FF0000"/>
                </a:solidFill>
                <a:effectLst/>
                <a:latin typeface="Consolas" panose="020B0609020204030204" pitchFamily="49" charset="0"/>
              </a:rPr>
              <a:t>TypeError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: Cannot read properties of undefined </a:t>
            </a:r>
            <a:b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</a:b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                                                                (reading 'censoredLetter')</a:t>
            </a:r>
          </a:p>
          <a:p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  </a:t>
            </a:r>
            <a:r>
              <a:rPr lang="en-US" b="0">
                <a:solidFill>
                  <a:srgbClr val="C586C0"/>
                </a:solidFill>
                <a:effectLst/>
                <a:latin typeface="Consolas" panose="020B0609020204030204" pitchFamily="49" charset="0"/>
              </a:rPr>
              <a:t>return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US" b="0" err="1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super</a:t>
            </a:r>
            <a:r>
              <a:rPr lang="en-US" b="0" err="1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.</a:t>
            </a:r>
            <a:r>
              <a:rPr lang="en-US" b="0" err="1">
                <a:solidFill>
                  <a:srgbClr val="DCDCAA"/>
                </a:solidFill>
                <a:effectLst/>
                <a:latin typeface="Consolas" panose="020B0609020204030204" pitchFamily="49" charset="0"/>
              </a:rPr>
              <a:t>get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().</a:t>
            </a:r>
            <a:r>
              <a:rPr lang="en-US" b="0">
                <a:solidFill>
                  <a:srgbClr val="DCDCAA"/>
                </a:solidFill>
                <a:effectLst/>
                <a:latin typeface="Consolas" panose="020B0609020204030204" pitchFamily="49" charset="0"/>
              </a:rPr>
              <a:t>map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(</a:t>
            </a:r>
            <a:r>
              <a:rPr lang="en-US" b="0">
                <a:solidFill>
                  <a:srgbClr val="DCDCAA"/>
                </a:solidFill>
                <a:effectLst/>
                <a:latin typeface="Consolas" panose="020B0609020204030204" pitchFamily="49" charset="0"/>
              </a:rPr>
              <a:t>censor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);</a:t>
            </a:r>
          </a:p>
          <a:p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}</a:t>
            </a:r>
          </a:p>
          <a:p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}</a:t>
            </a:r>
          </a:p>
        </p:txBody>
      </p:sp>
    </p:spTree>
    <p:extLst>
      <p:ext uri="{BB962C8B-B14F-4D97-AF65-F5344CB8AC3E}">
        <p14:creationId xmlns:p14="http://schemas.microsoft.com/office/powerpoint/2010/main" val="267589834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 advTm="149">
        <p159:morph option="byWord"/>
      </p:transition>
    </mc:Choice>
    <mc:Fallback xmlns="">
      <p:transition spd="slow" advTm="149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E84F5F4-4530-3467-2DCD-AE58FA9B520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538720" y="408354"/>
            <a:ext cx="4566920" cy="2747963"/>
          </a:xfrm>
        </p:spPr>
        <p:txBody>
          <a:bodyPr>
            <a:normAutofit/>
          </a:bodyPr>
          <a:lstStyle/>
          <a:p>
            <a:pPr marL="0" indent="0">
              <a:spcBef>
                <a:spcPts val="0"/>
              </a:spcBef>
              <a:buNone/>
            </a:pPr>
            <a:endParaRPr lang="en-US" sz="1600" b="0">
              <a:solidFill>
                <a:srgbClr val="569CD6"/>
              </a:solidFill>
              <a:effectLst/>
              <a:latin typeface="Consolas" panose="020B0609020204030204" pitchFamily="49" charset="0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en-US" sz="1600" b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class</a:t>
            </a:r>
            <a:r>
              <a:rPr lang="en-US" sz="1600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US" sz="1600" b="0">
                <a:solidFill>
                  <a:srgbClr val="4EC9B0"/>
                </a:solidFill>
                <a:effectLst/>
                <a:latin typeface="Consolas" panose="020B0609020204030204" pitchFamily="49" charset="0"/>
              </a:rPr>
              <a:t>Repository</a:t>
            </a:r>
            <a:r>
              <a:rPr lang="en-US" sz="1600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{</a:t>
            </a:r>
          </a:p>
          <a:p>
            <a:pPr marL="0" indent="0">
              <a:spcBef>
                <a:spcPts val="0"/>
              </a:spcBef>
              <a:buNone/>
            </a:pPr>
            <a:r>
              <a:rPr lang="en-US" sz="1600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</a:t>
            </a:r>
            <a:r>
              <a:rPr lang="en-US" sz="1600" b="0">
                <a:solidFill>
                  <a:srgbClr val="DCDCAA"/>
                </a:solidFill>
                <a:effectLst/>
                <a:latin typeface="Consolas" panose="020B0609020204030204" pitchFamily="49" charset="0"/>
              </a:rPr>
              <a:t>get</a:t>
            </a:r>
            <a:r>
              <a:rPr lang="en-US" sz="1600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() {</a:t>
            </a:r>
          </a:p>
          <a:p>
            <a:pPr marL="0" indent="0">
              <a:spcBef>
                <a:spcPts val="0"/>
              </a:spcBef>
              <a:buNone/>
            </a:pPr>
            <a:r>
              <a:rPr lang="en-US" sz="1600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  </a:t>
            </a:r>
            <a:r>
              <a:rPr lang="en-US" sz="1600" b="0">
                <a:solidFill>
                  <a:srgbClr val="C586C0"/>
                </a:solidFill>
                <a:effectLst/>
                <a:latin typeface="Consolas" panose="020B0609020204030204" pitchFamily="49" charset="0"/>
              </a:rPr>
              <a:t>return</a:t>
            </a:r>
            <a:r>
              <a:rPr lang="en-US" sz="1600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[</a:t>
            </a:r>
            <a:r>
              <a:rPr lang="en-US" sz="1600" b="0">
                <a:solidFill>
                  <a:srgbClr val="CE9178"/>
                </a:solidFill>
                <a:effectLst/>
                <a:latin typeface="Consolas" panose="020B0609020204030204" pitchFamily="49" charset="0"/>
              </a:rPr>
              <a:t>"pies"</a:t>
            </a:r>
            <a:r>
              <a:rPr lang="en-US" sz="1600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, </a:t>
            </a:r>
            <a:r>
              <a:rPr lang="en-US" sz="1600" b="0">
                <a:solidFill>
                  <a:srgbClr val="CE9178"/>
                </a:solidFill>
                <a:effectLst/>
                <a:latin typeface="Consolas" panose="020B0609020204030204" pitchFamily="49" charset="0"/>
              </a:rPr>
              <a:t>"</a:t>
            </a:r>
            <a:r>
              <a:rPr lang="en-US" sz="1600" b="0" err="1">
                <a:solidFill>
                  <a:srgbClr val="CE9178"/>
                </a:solidFill>
                <a:effectLst/>
                <a:latin typeface="Consolas" panose="020B0609020204030204" pitchFamily="49" charset="0"/>
              </a:rPr>
              <a:t>kot</a:t>
            </a:r>
            <a:r>
              <a:rPr lang="en-US" sz="1600" b="0">
                <a:solidFill>
                  <a:srgbClr val="CE9178"/>
                </a:solidFill>
                <a:effectLst/>
                <a:latin typeface="Consolas" panose="020B0609020204030204" pitchFamily="49" charset="0"/>
              </a:rPr>
              <a:t>"</a:t>
            </a:r>
            <a:r>
              <a:rPr lang="en-US" sz="1600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, </a:t>
            </a:r>
            <a:r>
              <a:rPr lang="en-US" sz="1600" b="0">
                <a:solidFill>
                  <a:srgbClr val="CE9178"/>
                </a:solidFill>
                <a:effectLst/>
                <a:latin typeface="Consolas" panose="020B0609020204030204" pitchFamily="49" charset="0"/>
              </a:rPr>
              <a:t>"</a:t>
            </a:r>
            <a:r>
              <a:rPr lang="en-US" sz="1600" b="0" err="1">
                <a:solidFill>
                  <a:srgbClr val="CE9178"/>
                </a:solidFill>
                <a:effectLst/>
                <a:latin typeface="Consolas" panose="020B0609020204030204" pitchFamily="49" charset="0"/>
              </a:rPr>
              <a:t>chomik</a:t>
            </a:r>
            <a:r>
              <a:rPr lang="en-US" sz="1600" b="0">
                <a:solidFill>
                  <a:srgbClr val="CE9178"/>
                </a:solidFill>
                <a:effectLst/>
                <a:latin typeface="Consolas" panose="020B0609020204030204" pitchFamily="49" charset="0"/>
              </a:rPr>
              <a:t>"</a:t>
            </a:r>
            <a:r>
              <a:rPr lang="en-US" sz="1600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];</a:t>
            </a:r>
          </a:p>
          <a:p>
            <a:pPr marL="0" indent="0">
              <a:spcBef>
                <a:spcPts val="0"/>
              </a:spcBef>
              <a:buNone/>
            </a:pPr>
            <a:r>
              <a:rPr lang="en-US" sz="1600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}</a:t>
            </a:r>
          </a:p>
          <a:p>
            <a:pPr marL="0" indent="0">
              <a:spcBef>
                <a:spcPts val="0"/>
              </a:spcBef>
              <a:buNone/>
            </a:pPr>
            <a:r>
              <a:rPr lang="en-US" sz="1600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}</a:t>
            </a:r>
          </a:p>
          <a:p>
            <a:pPr marL="0" indent="0">
              <a:buNone/>
            </a:pPr>
            <a:endParaRPr 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EFCD59C1-1EB1-CCA4-9E85-7D85CBD795F4}"/>
              </a:ext>
            </a:extLst>
          </p:cNvPr>
          <p:cNvSpPr txBox="1"/>
          <p:nvPr/>
        </p:nvSpPr>
        <p:spPr>
          <a:xfrm>
            <a:off x="6248400" y="5490189"/>
            <a:ext cx="6096000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b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var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US" b="0">
                <a:solidFill>
                  <a:srgbClr val="4FC1FF"/>
                </a:solidFill>
                <a:effectLst/>
                <a:latin typeface="Consolas" panose="020B0609020204030204" pitchFamily="49" charset="0"/>
              </a:rPr>
              <a:t>repo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= </a:t>
            </a:r>
            <a:r>
              <a:rPr lang="en-US" b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new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US" b="0">
                <a:solidFill>
                  <a:srgbClr val="4EC9B0"/>
                </a:solidFill>
                <a:effectLst/>
                <a:latin typeface="Consolas" panose="020B0609020204030204" pitchFamily="49" charset="0"/>
              </a:rPr>
              <a:t>CensoredRepository</a:t>
            </a:r>
            <a:r>
              <a:rPr lang="en-US">
                <a:solidFill>
                  <a:srgbClr val="D4D4D4"/>
                </a:solidFill>
                <a:latin typeface="Consolas" panose="020B0609020204030204" pitchFamily="49" charset="0"/>
              </a:rPr>
              <a:t>(</a:t>
            </a:r>
            <a:r>
              <a:rPr lang="en-US" b="0">
                <a:solidFill>
                  <a:srgbClr val="CE9178"/>
                </a:solidFill>
                <a:effectLst/>
                <a:latin typeface="Consolas" panose="020B0609020204030204" pitchFamily="49" charset="0"/>
              </a:rPr>
              <a:t>"o"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);</a:t>
            </a:r>
          </a:p>
          <a:p>
            <a:r>
              <a:rPr lang="en-US" b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var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US" b="0">
                <a:solidFill>
                  <a:srgbClr val="4FC1FF"/>
                </a:solidFill>
                <a:effectLst/>
                <a:latin typeface="Consolas" panose="020B0609020204030204" pitchFamily="49" charset="0"/>
              </a:rPr>
              <a:t>results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= </a:t>
            </a:r>
            <a:r>
              <a:rPr lang="en-US" b="0" err="1">
                <a:solidFill>
                  <a:srgbClr val="4FC1FF"/>
                </a:solidFill>
                <a:effectLst/>
                <a:latin typeface="Consolas" panose="020B0609020204030204" pitchFamily="49" charset="0"/>
              </a:rPr>
              <a:t>repo</a:t>
            </a:r>
            <a:r>
              <a:rPr lang="en-US" b="0" err="1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.</a:t>
            </a:r>
            <a:r>
              <a:rPr lang="en-US" b="0" err="1">
                <a:solidFill>
                  <a:srgbClr val="DCDCAA"/>
                </a:solidFill>
                <a:effectLst/>
                <a:latin typeface="Consolas" panose="020B0609020204030204" pitchFamily="49" charset="0"/>
              </a:rPr>
              <a:t>get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();</a:t>
            </a:r>
          </a:p>
          <a:p>
            <a:r>
              <a:rPr lang="en-US">
                <a:solidFill>
                  <a:srgbClr val="D4D4D4"/>
                </a:solidFill>
                <a:latin typeface="Consolas" panose="020B0609020204030204" pitchFamily="49" charset="0"/>
              </a:rPr>
              <a:t>           // ^ [ "pies", "k*t", "</a:t>
            </a:r>
            <a:r>
              <a:rPr lang="en-US" err="1">
                <a:solidFill>
                  <a:srgbClr val="D4D4D4"/>
                </a:solidFill>
                <a:latin typeface="Consolas" panose="020B0609020204030204" pitchFamily="49" charset="0"/>
              </a:rPr>
              <a:t>ch</a:t>
            </a:r>
            <a:r>
              <a:rPr lang="en-US">
                <a:solidFill>
                  <a:srgbClr val="D4D4D4"/>
                </a:solidFill>
                <a:latin typeface="Consolas" panose="020B0609020204030204" pitchFamily="49" charset="0"/>
              </a:rPr>
              <a:t>*</a:t>
            </a:r>
            <a:r>
              <a:rPr lang="en-US" err="1">
                <a:solidFill>
                  <a:srgbClr val="D4D4D4"/>
                </a:solidFill>
                <a:latin typeface="Consolas" panose="020B0609020204030204" pitchFamily="49" charset="0"/>
              </a:rPr>
              <a:t>mik</a:t>
            </a:r>
            <a:r>
              <a:rPr lang="en-US">
                <a:solidFill>
                  <a:srgbClr val="D4D4D4"/>
                </a:solidFill>
                <a:latin typeface="Consolas" panose="020B0609020204030204" pitchFamily="49" charset="0"/>
              </a:rPr>
              <a:t>" ];</a:t>
            </a:r>
            <a:endParaRPr lang="en-US" b="0">
              <a:solidFill>
                <a:srgbClr val="D4D4D4"/>
              </a:solidFill>
              <a:effectLst/>
              <a:latin typeface="Consolas" panose="020B0609020204030204" pitchFamily="49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A7D536B-224A-109F-5ADB-189FF50AAF9E}"/>
              </a:ext>
            </a:extLst>
          </p:cNvPr>
          <p:cNvSpPr txBox="1"/>
          <p:nvPr/>
        </p:nvSpPr>
        <p:spPr>
          <a:xfrm>
            <a:off x="322240" y="1507571"/>
            <a:ext cx="13251520" cy="424731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b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class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US" b="0">
                <a:solidFill>
                  <a:srgbClr val="4EC9B0"/>
                </a:solidFill>
                <a:effectLst/>
                <a:latin typeface="Consolas" panose="020B0609020204030204" pitchFamily="49" charset="0"/>
              </a:rPr>
              <a:t>CensoredRepository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US" b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extends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US" b="0">
                <a:solidFill>
                  <a:srgbClr val="4EC9B0"/>
                </a:solidFill>
                <a:effectLst/>
                <a:latin typeface="Consolas" panose="020B0609020204030204" pitchFamily="49" charset="0"/>
              </a:rPr>
              <a:t>Repository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{</a:t>
            </a:r>
          </a:p>
          <a:p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</a:t>
            </a:r>
            <a:r>
              <a:rPr lang="en-US" b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constructor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(</a:t>
            </a:r>
            <a:r>
              <a:rPr lang="en-US" b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censoredLetter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) {</a:t>
            </a:r>
          </a:p>
          <a:p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  </a:t>
            </a:r>
            <a:r>
              <a:rPr lang="en-US" b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super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();</a:t>
            </a:r>
          </a:p>
          <a:p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  </a:t>
            </a:r>
            <a:r>
              <a:rPr lang="en-US" b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this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.</a:t>
            </a:r>
            <a:r>
              <a:rPr lang="en-US" b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censoredLetter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= </a:t>
            </a:r>
            <a:r>
              <a:rPr lang="en-US" b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censoredLetter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;</a:t>
            </a:r>
          </a:p>
          <a:p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}</a:t>
            </a:r>
          </a:p>
          <a:p>
            <a:b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</a:b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</a:t>
            </a:r>
            <a:r>
              <a:rPr lang="en-US" b="0">
                <a:solidFill>
                  <a:srgbClr val="DCDCAA"/>
                </a:solidFill>
                <a:effectLst/>
                <a:latin typeface="Consolas" panose="020B0609020204030204" pitchFamily="49" charset="0"/>
              </a:rPr>
              <a:t>get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() {</a:t>
            </a:r>
          </a:p>
          <a:p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  </a:t>
            </a:r>
            <a:r>
              <a:rPr lang="en-US" b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const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US" b="0">
                <a:solidFill>
                  <a:srgbClr val="4FC1FF"/>
                </a:solidFill>
                <a:effectLst/>
                <a:latin typeface="Consolas" panose="020B0609020204030204" pitchFamily="49" charset="0"/>
              </a:rPr>
              <a:t>self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= </a:t>
            </a:r>
            <a:r>
              <a:rPr lang="en-US" b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this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;</a:t>
            </a:r>
          </a:p>
          <a:p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  </a:t>
            </a:r>
            <a:r>
              <a:rPr lang="en-US" b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function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US" b="0">
                <a:solidFill>
                  <a:srgbClr val="DCDCAA"/>
                </a:solidFill>
                <a:effectLst/>
                <a:latin typeface="Consolas" panose="020B0609020204030204" pitchFamily="49" charset="0"/>
              </a:rPr>
              <a:t>censor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(</a:t>
            </a:r>
            <a:r>
              <a:rPr lang="en-US" b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word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) {</a:t>
            </a:r>
          </a:p>
          <a:p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    </a:t>
            </a:r>
            <a:r>
              <a:rPr lang="en-US" b="0">
                <a:solidFill>
                  <a:srgbClr val="C586C0"/>
                </a:solidFill>
                <a:effectLst/>
                <a:latin typeface="Consolas" panose="020B0609020204030204" pitchFamily="49" charset="0"/>
              </a:rPr>
              <a:t>return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US" b="0" err="1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word</a:t>
            </a:r>
            <a:r>
              <a:rPr lang="en-US" b="0" err="1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.</a:t>
            </a:r>
            <a:r>
              <a:rPr lang="en-US" b="0" err="1">
                <a:solidFill>
                  <a:srgbClr val="DCDCAA"/>
                </a:solidFill>
                <a:effectLst/>
                <a:latin typeface="Consolas" panose="020B0609020204030204" pitchFamily="49" charset="0"/>
              </a:rPr>
              <a:t>replace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(</a:t>
            </a:r>
            <a:r>
              <a:rPr lang="en-US" b="0" err="1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self</a:t>
            </a:r>
            <a:r>
              <a:rPr lang="en-US" b="0" err="1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.</a:t>
            </a:r>
            <a:r>
              <a:rPr lang="en-US" b="0" err="1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censoredLetter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, </a:t>
            </a:r>
            <a:r>
              <a:rPr lang="en-US" b="0">
                <a:solidFill>
                  <a:srgbClr val="CE9178"/>
                </a:solidFill>
                <a:effectLst/>
                <a:latin typeface="Consolas" panose="020B0609020204030204" pitchFamily="49" charset="0"/>
              </a:rPr>
              <a:t>"*"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);</a:t>
            </a:r>
          </a:p>
          <a:p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  }</a:t>
            </a:r>
            <a:r>
              <a:rPr lang="en-US" b="0">
                <a:solidFill>
                  <a:srgbClr val="FF0000"/>
                </a:solidFill>
                <a:effectLst/>
                <a:latin typeface="Consolas" panose="020B0609020204030204" pitchFamily="49" charset="0"/>
              </a:rPr>
              <a:t>                       </a:t>
            </a:r>
            <a:r>
              <a:rPr lang="en-US">
                <a:solidFill>
                  <a:srgbClr val="D4D4D4"/>
                </a:solidFill>
                <a:latin typeface="Consolas" panose="020B0609020204030204" pitchFamily="49" charset="0"/>
              </a:rPr>
              <a:t>// ^ 😄👍</a:t>
            </a:r>
          </a:p>
          <a:p>
            <a:endParaRPr lang="en-US" b="0">
              <a:solidFill>
                <a:srgbClr val="D4D4D4"/>
              </a:solidFill>
              <a:effectLst/>
              <a:latin typeface="Consolas" panose="020B0609020204030204" pitchFamily="49" charset="0"/>
            </a:endParaRPr>
          </a:p>
          <a:p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  </a:t>
            </a:r>
            <a:r>
              <a:rPr lang="en-US" b="0">
                <a:solidFill>
                  <a:srgbClr val="C586C0"/>
                </a:solidFill>
                <a:effectLst/>
                <a:latin typeface="Consolas" panose="020B0609020204030204" pitchFamily="49" charset="0"/>
              </a:rPr>
              <a:t>return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US" b="0" err="1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super</a:t>
            </a:r>
            <a:r>
              <a:rPr lang="en-US" b="0" err="1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.</a:t>
            </a:r>
            <a:r>
              <a:rPr lang="en-US" b="0" err="1">
                <a:solidFill>
                  <a:srgbClr val="DCDCAA"/>
                </a:solidFill>
                <a:effectLst/>
                <a:latin typeface="Consolas" panose="020B0609020204030204" pitchFamily="49" charset="0"/>
              </a:rPr>
              <a:t>get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().</a:t>
            </a:r>
            <a:r>
              <a:rPr lang="en-US" b="0">
                <a:solidFill>
                  <a:srgbClr val="DCDCAA"/>
                </a:solidFill>
                <a:effectLst/>
                <a:latin typeface="Consolas" panose="020B0609020204030204" pitchFamily="49" charset="0"/>
              </a:rPr>
              <a:t>map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(</a:t>
            </a:r>
            <a:r>
              <a:rPr lang="en-US" b="0">
                <a:solidFill>
                  <a:srgbClr val="DCDCAA"/>
                </a:solidFill>
                <a:effectLst/>
                <a:latin typeface="Consolas" panose="020B0609020204030204" pitchFamily="49" charset="0"/>
              </a:rPr>
              <a:t>censor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);</a:t>
            </a:r>
          </a:p>
          <a:p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}</a:t>
            </a:r>
          </a:p>
          <a:p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}</a:t>
            </a:r>
          </a:p>
        </p:txBody>
      </p:sp>
    </p:spTree>
    <p:extLst>
      <p:ext uri="{BB962C8B-B14F-4D97-AF65-F5344CB8AC3E}">
        <p14:creationId xmlns:p14="http://schemas.microsoft.com/office/powerpoint/2010/main" val="552074863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1500" advTm="2804">
        <p159:morph option="byWord"/>
      </p:transition>
    </mc:Choice>
    <mc:Fallback xmlns="">
      <p:transition spd="slow" advTm="2804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D30576D-27F5-7073-121D-D5B7299DD7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/>
              <a:t>🚗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AAB1ADA-9317-08EF-EE53-AF6351CF82C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74842" y="1834723"/>
            <a:ext cx="2550491" cy="4351338"/>
          </a:xfrm>
        </p:spPr>
        <p:txBody>
          <a:bodyPr/>
          <a:lstStyle/>
          <a:p>
            <a:pPr marL="0" indent="0">
              <a:buNone/>
            </a:pPr>
            <a:r>
              <a:rPr lang="en-US" dirty="0" err="1"/>
              <a:t>Pasażerowie</a:t>
            </a:r>
            <a:r>
              <a:rPr lang="en-US" dirty="0"/>
              <a:t>:</a:t>
            </a:r>
          </a:p>
          <a:p>
            <a:r>
              <a:rPr lang="en-US" dirty="0" err="1"/>
              <a:t>Backendowcy</a:t>
            </a:r>
            <a:endParaRPr lang="en-US" dirty="0"/>
          </a:p>
          <a:p>
            <a:r>
              <a:rPr lang="en-US" dirty="0" err="1"/>
              <a:t>Obiektowo</a:t>
            </a:r>
            <a:r>
              <a:rPr lang="en-US" dirty="0"/>
              <a:t> </a:t>
            </a:r>
            <a:r>
              <a:rPr lang="en-US" dirty="0" err="1"/>
              <a:t>Zorientowani</a:t>
            </a:r>
            <a:r>
              <a:rPr lang="en-US" dirty="0"/>
              <a:t> </a:t>
            </a:r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CD2435E0-AB4C-3CAF-E828-053E208846F9}"/>
              </a:ext>
            </a:extLst>
          </p:cNvPr>
          <p:cNvSpPr txBox="1">
            <a:spLocks/>
          </p:cNvSpPr>
          <p:nvPr/>
        </p:nvSpPr>
        <p:spPr>
          <a:xfrm>
            <a:off x="4796621" y="1834723"/>
            <a:ext cx="2628331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err="1"/>
              <a:t>Cel</a:t>
            </a:r>
            <a:r>
              <a:rPr lang="en-US"/>
              <a:t> </a:t>
            </a:r>
            <a:r>
              <a:rPr lang="en-US" err="1"/>
              <a:t>podróży</a:t>
            </a:r>
            <a:r>
              <a:rPr lang="en-US"/>
              <a:t>:</a:t>
            </a:r>
          </a:p>
          <a:p>
            <a:r>
              <a:rPr lang="en-US" err="1"/>
              <a:t>Demistyfikacja</a:t>
            </a:r>
            <a:endParaRPr lang="en-US"/>
          </a:p>
          <a:p>
            <a:r>
              <a:rPr lang="en-US" err="1"/>
              <a:t>Intuicja</a:t>
            </a:r>
            <a:endParaRPr lang="en-US"/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8CA16B82-6EC8-90A5-4646-2710EBA74AA0}"/>
              </a:ext>
            </a:extLst>
          </p:cNvPr>
          <p:cNvSpPr txBox="1">
            <a:spLocks/>
          </p:cNvSpPr>
          <p:nvPr/>
        </p:nvSpPr>
        <p:spPr>
          <a:xfrm>
            <a:off x="8855126" y="1834723"/>
            <a:ext cx="2162032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err="1"/>
              <a:t>Trasa</a:t>
            </a:r>
            <a:r>
              <a:rPr lang="en-US"/>
              <a:t>:</a:t>
            </a:r>
          </a:p>
          <a:p>
            <a:r>
              <a:rPr lang="en-US"/>
              <a:t>Scope</a:t>
            </a:r>
          </a:p>
          <a:p>
            <a:r>
              <a:rPr lang="en-US"/>
              <a:t>Closure</a:t>
            </a:r>
          </a:p>
          <a:p>
            <a:r>
              <a:rPr lang="en-US"/>
              <a:t>Module</a:t>
            </a:r>
          </a:p>
          <a:p>
            <a:r>
              <a:rPr lang="en-US"/>
              <a:t>OOP</a:t>
            </a:r>
          </a:p>
          <a:p>
            <a:pPr lvl="1"/>
            <a:r>
              <a:rPr lang="en-US"/>
              <a:t>this</a:t>
            </a:r>
          </a:p>
          <a:p>
            <a:pPr lvl="1"/>
            <a:r>
              <a:rPr lang="en-US"/>
              <a:t>prototype</a:t>
            </a:r>
          </a:p>
          <a:p>
            <a:pPr lvl="1"/>
            <a:r>
              <a:rPr lang="en-US"/>
              <a:t>new</a:t>
            </a:r>
          </a:p>
          <a:p>
            <a:pPr lvl="1"/>
            <a:r>
              <a:rPr lang="en-US"/>
              <a:t>class</a:t>
            </a:r>
          </a:p>
          <a:p>
            <a:endParaRPr lang="en-US"/>
          </a:p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954490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807">
        <p14:flythrough dir="out"/>
      </p:transition>
    </mc:Choice>
    <mc:Fallback xmlns="">
      <p:transition spd="slow" advTm="807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0891C5A-5353-334E-6309-91F44E0D1E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/>
              <a:t>JavaScript Origins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4CB8941-4323-3849-1E26-FBD41686176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4938486" cy="4351338"/>
          </a:xfrm>
        </p:spPr>
        <p:txBody>
          <a:bodyPr/>
          <a:lstStyle/>
          <a:p>
            <a:r>
              <a:rPr lang="en-US"/>
              <a:t>1995 @ Netscape Navigator</a:t>
            </a:r>
          </a:p>
          <a:p>
            <a:r>
              <a:rPr lang="en-US"/>
              <a:t>Brendan </a:t>
            </a:r>
            <a:r>
              <a:rPr lang="en-US" err="1"/>
              <a:t>Eich</a:t>
            </a:r>
            <a:r>
              <a:rPr lang="en-US"/>
              <a:t> 💖 Scheme</a:t>
            </a:r>
          </a:p>
          <a:p>
            <a:r>
              <a:rPr lang="en-US"/>
              <a:t>+ Java/C syntax = </a:t>
            </a:r>
            <a:r>
              <a:rPr lang="en-US" err="1"/>
              <a:t>LiveScript</a:t>
            </a:r>
            <a:endParaRPr lang="en-US"/>
          </a:p>
          <a:p>
            <a:endParaRPr lang="en-US"/>
          </a:p>
          <a:p>
            <a:r>
              <a:rPr lang="en-US"/>
              <a:t>+ Marketing = JavaScript</a:t>
            </a:r>
          </a:p>
          <a:p>
            <a:r>
              <a:rPr lang="en-US"/>
              <a:t>+ Standard = ECMAScript</a:t>
            </a:r>
          </a:p>
          <a:p>
            <a:endParaRPr lang="en-US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48A99195-8E7E-5414-AABD-0966618448CE}"/>
              </a:ext>
            </a:extLst>
          </p:cNvPr>
          <p:cNvSpPr txBox="1"/>
          <p:nvPr/>
        </p:nvSpPr>
        <p:spPr>
          <a:xfrm>
            <a:off x="7737603" y="1690688"/>
            <a:ext cx="4871453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(</a:t>
            </a:r>
            <a:r>
              <a:rPr lang="pt-BR" b="0">
                <a:solidFill>
                  <a:srgbClr val="C586C0"/>
                </a:solidFill>
                <a:effectLst/>
                <a:latin typeface="Consolas" panose="020B0609020204030204" pitchFamily="49" charset="0"/>
              </a:rPr>
              <a:t>let</a:t>
            </a:r>
            <a:r>
              <a:rPr lang="pt-BR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loop ((n </a:t>
            </a:r>
            <a:r>
              <a:rPr lang="pt-BR" b="0">
                <a:solidFill>
                  <a:srgbClr val="B5CEA8"/>
                </a:solidFill>
                <a:effectLst/>
                <a:latin typeface="Consolas" panose="020B0609020204030204" pitchFamily="49" charset="0"/>
              </a:rPr>
              <a:t>1</a:t>
            </a:r>
            <a:r>
              <a:rPr lang="pt-BR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))</a:t>
            </a:r>
          </a:p>
          <a:p>
            <a:r>
              <a:rPr lang="pt-BR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(</a:t>
            </a:r>
            <a:r>
              <a:rPr lang="pt-BR" b="0">
                <a:solidFill>
                  <a:srgbClr val="C586C0"/>
                </a:solidFill>
                <a:effectLst/>
                <a:latin typeface="Consolas" panose="020B0609020204030204" pitchFamily="49" charset="0"/>
              </a:rPr>
              <a:t>if</a:t>
            </a:r>
            <a:r>
              <a:rPr lang="pt-BR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(&gt; n </a:t>
            </a:r>
            <a:r>
              <a:rPr lang="pt-BR" b="0">
                <a:solidFill>
                  <a:srgbClr val="B5CEA8"/>
                </a:solidFill>
                <a:effectLst/>
                <a:latin typeface="Consolas" panose="020B0609020204030204" pitchFamily="49" charset="0"/>
              </a:rPr>
              <a:t>10</a:t>
            </a:r>
            <a:r>
              <a:rPr lang="pt-BR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)</a:t>
            </a:r>
          </a:p>
          <a:p>
            <a:r>
              <a:rPr lang="pt-BR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    '()</a:t>
            </a:r>
          </a:p>
          <a:p>
            <a:r>
              <a:rPr lang="pt-BR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    (</a:t>
            </a:r>
            <a:r>
              <a:rPr lang="pt-BR" b="0">
                <a:solidFill>
                  <a:srgbClr val="DCDCAA"/>
                </a:solidFill>
                <a:effectLst/>
                <a:latin typeface="Consolas" panose="020B0609020204030204" pitchFamily="49" charset="0"/>
              </a:rPr>
              <a:t>cons</a:t>
            </a:r>
            <a:r>
              <a:rPr lang="pt-BR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n</a:t>
            </a:r>
          </a:p>
          <a:p>
            <a:r>
              <a:rPr lang="pt-BR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    (loop (+ n </a:t>
            </a:r>
            <a:r>
              <a:rPr lang="pt-BR" b="0">
                <a:solidFill>
                  <a:srgbClr val="B5CEA8"/>
                </a:solidFill>
                <a:effectLst/>
                <a:latin typeface="Consolas" panose="020B0609020204030204" pitchFamily="49" charset="0"/>
              </a:rPr>
              <a:t>1</a:t>
            </a:r>
            <a:r>
              <a:rPr lang="pt-BR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)))))</a:t>
            </a:r>
            <a:br>
              <a:rPr lang="pt-BR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</a:br>
            <a:r>
              <a:rPr lang="pt-BR" b="0">
                <a:solidFill>
                  <a:srgbClr val="6A9955"/>
                </a:solidFill>
                <a:effectLst/>
                <a:latin typeface="Consolas" panose="020B0609020204030204" pitchFamily="49" charset="0"/>
              </a:rPr>
              <a:t>; (1 2 3 4 5 6 7 8 9 10)</a:t>
            </a:r>
            <a:endParaRPr lang="pt-BR" b="0">
              <a:solidFill>
                <a:srgbClr val="D4D4D4"/>
              </a:solidFill>
              <a:effectLst/>
              <a:latin typeface="Consolas" panose="020B0609020204030204" pitchFamily="49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39B4215C-9FE9-83ED-763A-3D199E34148D}"/>
              </a:ext>
            </a:extLst>
          </p:cNvPr>
          <p:cNvSpPr txBox="1"/>
          <p:nvPr/>
        </p:nvSpPr>
        <p:spPr>
          <a:xfrm>
            <a:off x="6096000" y="3802932"/>
            <a:ext cx="4743606" cy="31393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function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US" b="0">
                <a:solidFill>
                  <a:srgbClr val="DCDCAA"/>
                </a:solidFill>
                <a:effectLst/>
                <a:latin typeface="Consolas" panose="020B0609020204030204" pitchFamily="49" charset="0"/>
              </a:rPr>
              <a:t>loop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(</a:t>
            </a:r>
            <a:r>
              <a:rPr lang="en-US" b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n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= </a:t>
            </a:r>
            <a:r>
              <a:rPr lang="en-US" b="0">
                <a:solidFill>
                  <a:srgbClr val="B5CEA8"/>
                </a:solidFill>
                <a:effectLst/>
                <a:latin typeface="Consolas" panose="020B0609020204030204" pitchFamily="49" charset="0"/>
              </a:rPr>
              <a:t>1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) {</a:t>
            </a:r>
          </a:p>
          <a:p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</a:t>
            </a:r>
            <a:r>
              <a:rPr lang="en-US" b="0">
                <a:solidFill>
                  <a:srgbClr val="C586C0"/>
                </a:solidFill>
                <a:effectLst/>
                <a:latin typeface="Consolas" panose="020B0609020204030204" pitchFamily="49" charset="0"/>
              </a:rPr>
              <a:t>if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(</a:t>
            </a:r>
            <a:r>
              <a:rPr lang="en-US" b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n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&gt; </a:t>
            </a:r>
            <a:r>
              <a:rPr lang="en-US" b="0">
                <a:solidFill>
                  <a:srgbClr val="B5CEA8"/>
                </a:solidFill>
                <a:effectLst/>
                <a:latin typeface="Consolas" panose="020B0609020204030204" pitchFamily="49" charset="0"/>
              </a:rPr>
              <a:t>10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) {</a:t>
            </a:r>
          </a:p>
          <a:p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  </a:t>
            </a:r>
            <a:r>
              <a:rPr lang="en-US" b="0">
                <a:solidFill>
                  <a:srgbClr val="C586C0"/>
                </a:solidFill>
                <a:effectLst/>
                <a:latin typeface="Consolas" panose="020B0609020204030204" pitchFamily="49" charset="0"/>
              </a:rPr>
              <a:t>return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[];</a:t>
            </a:r>
          </a:p>
          <a:p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}</a:t>
            </a:r>
          </a:p>
          <a:p>
            <a:b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</a:b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</a:t>
            </a:r>
            <a:r>
              <a:rPr lang="en-US" b="0">
                <a:solidFill>
                  <a:srgbClr val="C586C0"/>
                </a:solidFill>
                <a:effectLst/>
                <a:latin typeface="Consolas" panose="020B0609020204030204" pitchFamily="49" charset="0"/>
              </a:rPr>
              <a:t>return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[</a:t>
            </a:r>
            <a:r>
              <a:rPr lang="en-US" b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n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, ...</a:t>
            </a:r>
            <a:r>
              <a:rPr lang="en-US" b="0">
                <a:solidFill>
                  <a:srgbClr val="DCDCAA"/>
                </a:solidFill>
                <a:effectLst/>
                <a:latin typeface="Consolas" panose="020B0609020204030204" pitchFamily="49" charset="0"/>
              </a:rPr>
              <a:t>loop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(</a:t>
            </a:r>
            <a:r>
              <a:rPr lang="en-US" b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n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+ </a:t>
            </a:r>
            <a:r>
              <a:rPr lang="en-US" b="0">
                <a:solidFill>
                  <a:srgbClr val="B5CEA8"/>
                </a:solidFill>
                <a:effectLst/>
                <a:latin typeface="Consolas" panose="020B0609020204030204" pitchFamily="49" charset="0"/>
              </a:rPr>
              <a:t>1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)];</a:t>
            </a:r>
          </a:p>
          <a:p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}</a:t>
            </a:r>
          </a:p>
          <a:p>
            <a:r>
              <a:rPr lang="en-US" b="0">
                <a:solidFill>
                  <a:srgbClr val="6A9955"/>
                </a:solidFill>
                <a:effectLst/>
                <a:latin typeface="Consolas" panose="020B0609020204030204" pitchFamily="49" charset="0"/>
              </a:rPr>
              <a:t>// [ 1, 2, 3, 4, 5, 6, 7, 8, 9, 10 ]</a:t>
            </a:r>
            <a:endParaRPr lang="en-US" b="0">
              <a:solidFill>
                <a:srgbClr val="D4D4D4"/>
              </a:solidFill>
              <a:effectLst/>
              <a:latin typeface="Consolas" panose="020B0609020204030204" pitchFamily="49" charset="0"/>
            </a:endParaRPr>
          </a:p>
          <a:p>
            <a:b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</a:br>
            <a:endParaRPr lang="en-US" b="0">
              <a:solidFill>
                <a:srgbClr val="D4D4D4"/>
              </a:solidFill>
              <a:effectLst/>
              <a:latin typeface="Consolas" panose="020B0609020204030204" pitchFamily="49" charset="0"/>
            </a:endParaRPr>
          </a:p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55475110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  <p:bldP spid="13" grpId="0"/>
      <p:bldP spid="1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6A5ED9B-8C69-D781-979E-0E4D3D4E18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/>
              <a:t>Scope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B7D2646-0C8F-F7A0-B340-E37D877ED069}"/>
              </a:ext>
            </a:extLst>
          </p:cNvPr>
          <p:cNvSpPr txBox="1"/>
          <p:nvPr/>
        </p:nvSpPr>
        <p:spPr>
          <a:xfrm>
            <a:off x="4002314" y="2660952"/>
            <a:ext cx="5607352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var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US" b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variable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= </a:t>
            </a:r>
            <a:r>
              <a:rPr lang="en-US" b="0">
                <a:solidFill>
                  <a:srgbClr val="CE9178"/>
                </a:solidFill>
                <a:effectLst/>
                <a:latin typeface="Consolas" panose="020B0609020204030204" pitchFamily="49" charset="0"/>
              </a:rPr>
              <a:t>"value"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;</a:t>
            </a:r>
          </a:p>
          <a:p>
            <a:b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</a:br>
            <a:r>
              <a:rPr lang="en-US" b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function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US" b="0">
                <a:solidFill>
                  <a:srgbClr val="DCDCAA"/>
                </a:solidFill>
                <a:effectLst/>
                <a:latin typeface="Consolas" panose="020B0609020204030204" pitchFamily="49" charset="0"/>
              </a:rPr>
              <a:t>print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() {</a:t>
            </a:r>
          </a:p>
          <a:p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  </a:t>
            </a:r>
            <a:r>
              <a:rPr lang="en-US" b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console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.</a:t>
            </a:r>
            <a:r>
              <a:rPr lang="en-US" b="0">
                <a:solidFill>
                  <a:srgbClr val="DCDCAA"/>
                </a:solidFill>
                <a:effectLst/>
                <a:latin typeface="Consolas" panose="020B0609020204030204" pitchFamily="49" charset="0"/>
              </a:rPr>
              <a:t>log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(</a:t>
            </a:r>
            <a:r>
              <a:rPr lang="en-US" b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variable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);</a:t>
            </a:r>
          </a:p>
          <a:p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}</a:t>
            </a:r>
          </a:p>
          <a:p>
            <a:b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</a:br>
            <a:r>
              <a:rPr lang="en-US" b="0">
                <a:solidFill>
                  <a:srgbClr val="DCDCAA"/>
                </a:solidFill>
                <a:effectLst/>
                <a:latin typeface="Consolas" panose="020B0609020204030204" pitchFamily="49" charset="0"/>
              </a:rPr>
              <a:t>print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(); </a:t>
            </a:r>
            <a:r>
              <a:rPr lang="en-US" b="0">
                <a:solidFill>
                  <a:srgbClr val="6A9955"/>
                </a:solidFill>
                <a:effectLst/>
                <a:latin typeface="Consolas" panose="020B0609020204030204" pitchFamily="49" charset="0"/>
              </a:rPr>
              <a:t>// value</a:t>
            </a:r>
            <a:endParaRPr lang="en-US" b="0">
              <a:solidFill>
                <a:srgbClr val="D4D4D4"/>
              </a:solidFill>
              <a:effectLst/>
              <a:latin typeface="Consolas" panose="020B06090202040302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644428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6A5ED9B-8C69-D781-979E-0E4D3D4E18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/>
              <a:t>Scope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B7D2646-0C8F-F7A0-B340-E37D877ED069}"/>
              </a:ext>
            </a:extLst>
          </p:cNvPr>
          <p:cNvSpPr txBox="1"/>
          <p:nvPr/>
        </p:nvSpPr>
        <p:spPr>
          <a:xfrm>
            <a:off x="4002314" y="2660952"/>
            <a:ext cx="491429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var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US" b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variable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= </a:t>
            </a:r>
            <a:r>
              <a:rPr lang="en-US" b="0">
                <a:solidFill>
                  <a:srgbClr val="CE9178"/>
                </a:solidFill>
                <a:effectLst/>
                <a:latin typeface="Consolas" panose="020B0609020204030204" pitchFamily="49" charset="0"/>
              </a:rPr>
              <a:t>"value"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;</a:t>
            </a:r>
          </a:p>
          <a:p>
            <a:b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</a:br>
            <a:r>
              <a:rPr lang="en-US" b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function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US" b="0">
                <a:solidFill>
                  <a:srgbClr val="DCDCAA"/>
                </a:solidFill>
                <a:effectLst/>
                <a:latin typeface="Consolas" panose="020B0609020204030204" pitchFamily="49" charset="0"/>
              </a:rPr>
              <a:t>print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() {</a:t>
            </a:r>
          </a:p>
          <a:p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  </a:t>
            </a:r>
            <a:r>
              <a:rPr lang="en-US" b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var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US" b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variable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= </a:t>
            </a:r>
            <a:r>
              <a:rPr lang="en-US" b="0">
                <a:solidFill>
                  <a:srgbClr val="CE9178"/>
                </a:solidFill>
                <a:effectLst/>
                <a:latin typeface="Consolas" panose="020B0609020204030204" pitchFamily="49" charset="0"/>
              </a:rPr>
              <a:t>"override"</a:t>
            </a:r>
            <a:endParaRPr lang="en-US" b="0">
              <a:solidFill>
                <a:srgbClr val="D4D4D4"/>
              </a:solidFill>
              <a:effectLst/>
              <a:latin typeface="Consolas" panose="020B0609020204030204" pitchFamily="49" charset="0"/>
            </a:endParaRPr>
          </a:p>
          <a:p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  </a:t>
            </a:r>
            <a:r>
              <a:rPr lang="en-US" b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console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.</a:t>
            </a:r>
            <a:r>
              <a:rPr lang="en-US" b="0">
                <a:solidFill>
                  <a:srgbClr val="DCDCAA"/>
                </a:solidFill>
                <a:effectLst/>
                <a:latin typeface="Consolas" panose="020B0609020204030204" pitchFamily="49" charset="0"/>
              </a:rPr>
              <a:t>log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(</a:t>
            </a:r>
            <a:r>
              <a:rPr lang="en-US" b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variable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);</a:t>
            </a:r>
          </a:p>
          <a:p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}</a:t>
            </a:r>
          </a:p>
          <a:p>
            <a:b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</a:br>
            <a:r>
              <a:rPr lang="en-US" b="0">
                <a:solidFill>
                  <a:srgbClr val="DCDCAA"/>
                </a:solidFill>
                <a:effectLst/>
                <a:latin typeface="Consolas" panose="020B0609020204030204" pitchFamily="49" charset="0"/>
              </a:rPr>
              <a:t>print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(); </a:t>
            </a:r>
            <a:r>
              <a:rPr lang="en-US" b="0">
                <a:solidFill>
                  <a:srgbClr val="6A9955"/>
                </a:solidFill>
                <a:effectLst/>
                <a:latin typeface="Consolas" panose="020B0609020204030204" pitchFamily="49" charset="0"/>
              </a:rPr>
              <a:t>// override</a:t>
            </a:r>
            <a:endParaRPr lang="en-US" b="0">
              <a:solidFill>
                <a:srgbClr val="D4D4D4"/>
              </a:solidFill>
              <a:effectLst/>
              <a:latin typeface="Consolas" panose="020B06090202040302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9044267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Word"/>
      </p:transition>
    </mc:Choice>
    <mc:Fallback xmlns=""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6A5ED9B-8C69-D781-979E-0E4D3D4E18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/>
              <a:t>Scope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B7D2646-0C8F-F7A0-B340-E37D877ED069}"/>
              </a:ext>
            </a:extLst>
          </p:cNvPr>
          <p:cNvSpPr txBox="1"/>
          <p:nvPr/>
        </p:nvSpPr>
        <p:spPr>
          <a:xfrm>
            <a:off x="4002314" y="2660952"/>
            <a:ext cx="4028924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var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US" b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variable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= </a:t>
            </a:r>
            <a:r>
              <a:rPr lang="en-US" b="0">
                <a:solidFill>
                  <a:srgbClr val="CE9178"/>
                </a:solidFill>
                <a:effectLst/>
                <a:latin typeface="Consolas" panose="020B0609020204030204" pitchFamily="49" charset="0"/>
              </a:rPr>
              <a:t>"value"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;</a:t>
            </a:r>
          </a:p>
          <a:p>
            <a:b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</a:br>
            <a:r>
              <a:rPr lang="en-US" b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function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US" b="0">
                <a:solidFill>
                  <a:srgbClr val="DCDCAA"/>
                </a:solidFill>
                <a:effectLst/>
                <a:latin typeface="Consolas" panose="020B0609020204030204" pitchFamily="49" charset="0"/>
              </a:rPr>
              <a:t>print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() {</a:t>
            </a:r>
          </a:p>
          <a:p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  </a:t>
            </a:r>
            <a:r>
              <a:rPr lang="en-US" b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console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.</a:t>
            </a:r>
            <a:r>
              <a:rPr lang="en-US" b="0">
                <a:solidFill>
                  <a:srgbClr val="DCDCAA"/>
                </a:solidFill>
                <a:effectLst/>
                <a:latin typeface="Consolas" panose="020B0609020204030204" pitchFamily="49" charset="0"/>
              </a:rPr>
              <a:t>log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(</a:t>
            </a:r>
            <a:r>
              <a:rPr lang="en-US" b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variable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);</a:t>
            </a:r>
          </a:p>
          <a:p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  </a:t>
            </a:r>
            <a:r>
              <a:rPr lang="en-US" b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var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US" b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variable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= </a:t>
            </a:r>
            <a:r>
              <a:rPr lang="en-US" b="0">
                <a:solidFill>
                  <a:srgbClr val="CE9178"/>
                </a:solidFill>
                <a:effectLst/>
                <a:latin typeface="Consolas" panose="020B0609020204030204" pitchFamily="49" charset="0"/>
              </a:rPr>
              <a:t>"override"</a:t>
            </a:r>
            <a:endParaRPr lang="en-US" b="0">
              <a:solidFill>
                <a:srgbClr val="D4D4D4"/>
              </a:solidFill>
              <a:effectLst/>
              <a:latin typeface="Consolas" panose="020B0609020204030204" pitchFamily="49" charset="0"/>
            </a:endParaRPr>
          </a:p>
          <a:p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}</a:t>
            </a:r>
          </a:p>
          <a:p>
            <a:b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</a:br>
            <a:r>
              <a:rPr lang="en-US" b="0">
                <a:solidFill>
                  <a:srgbClr val="DCDCAA"/>
                </a:solidFill>
                <a:effectLst/>
                <a:latin typeface="Consolas" panose="020B0609020204030204" pitchFamily="49" charset="0"/>
              </a:rPr>
              <a:t>print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();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E114AC88-C078-94BD-2C6E-DB61D4FEEC64}"/>
              </a:ext>
            </a:extLst>
          </p:cNvPr>
          <p:cNvSpPr txBox="1"/>
          <p:nvPr/>
        </p:nvSpPr>
        <p:spPr>
          <a:xfrm>
            <a:off x="5128381" y="4581676"/>
            <a:ext cx="177558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0">
                <a:solidFill>
                  <a:srgbClr val="6A9955"/>
                </a:solidFill>
                <a:effectLst/>
                <a:latin typeface="Consolas" panose="020B0609020204030204" pitchFamily="49" charset="0"/>
              </a:rPr>
              <a:t>// undefined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3107146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Word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6A5ED9B-8C69-D781-979E-0E4D3D4E18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/>
              <a:t>Scope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B7D2646-0C8F-F7A0-B340-E37D877ED069}"/>
              </a:ext>
            </a:extLst>
          </p:cNvPr>
          <p:cNvSpPr txBox="1"/>
          <p:nvPr/>
        </p:nvSpPr>
        <p:spPr>
          <a:xfrm>
            <a:off x="4002314" y="2660952"/>
            <a:ext cx="4028924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var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US" b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variable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= </a:t>
            </a:r>
            <a:r>
              <a:rPr lang="en-US" b="0">
                <a:solidFill>
                  <a:srgbClr val="CE9178"/>
                </a:solidFill>
                <a:effectLst/>
                <a:latin typeface="Consolas" panose="020B0609020204030204" pitchFamily="49" charset="0"/>
              </a:rPr>
              <a:t>"value"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;</a:t>
            </a:r>
          </a:p>
          <a:p>
            <a:endParaRPr lang="en-US" b="0">
              <a:solidFill>
                <a:srgbClr val="D4D4D4"/>
              </a:solidFill>
              <a:effectLst/>
              <a:latin typeface="Consolas" panose="020B0609020204030204" pitchFamily="49" charset="0"/>
            </a:endParaRPr>
          </a:p>
          <a:p>
            <a:r>
              <a:rPr lang="en-US" b="0">
                <a:solidFill>
                  <a:srgbClr val="DCDCAA"/>
                </a:solidFill>
                <a:effectLst/>
                <a:latin typeface="Consolas" panose="020B0609020204030204" pitchFamily="49" charset="0"/>
              </a:rPr>
              <a:t>print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();</a:t>
            </a:r>
          </a:p>
          <a:p>
            <a:b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</a:br>
            <a:r>
              <a:rPr lang="en-US" b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function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US" b="0">
                <a:solidFill>
                  <a:srgbClr val="DCDCAA"/>
                </a:solidFill>
                <a:effectLst/>
                <a:latin typeface="Consolas" panose="020B0609020204030204" pitchFamily="49" charset="0"/>
              </a:rPr>
              <a:t>print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() {</a:t>
            </a:r>
          </a:p>
          <a:p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  </a:t>
            </a:r>
            <a:r>
              <a:rPr lang="en-US" b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console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.</a:t>
            </a:r>
            <a:r>
              <a:rPr lang="en-US" b="0">
                <a:solidFill>
                  <a:srgbClr val="DCDCAA"/>
                </a:solidFill>
                <a:effectLst/>
                <a:latin typeface="Consolas" panose="020B0609020204030204" pitchFamily="49" charset="0"/>
              </a:rPr>
              <a:t>log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(</a:t>
            </a:r>
            <a:r>
              <a:rPr lang="en-US" b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variable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);</a:t>
            </a:r>
          </a:p>
          <a:p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  </a:t>
            </a:r>
            <a:r>
              <a:rPr lang="en-US" b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var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US" b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variable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= </a:t>
            </a:r>
            <a:r>
              <a:rPr lang="en-US" b="0">
                <a:solidFill>
                  <a:srgbClr val="CE9178"/>
                </a:solidFill>
                <a:effectLst/>
                <a:latin typeface="Consolas" panose="020B0609020204030204" pitchFamily="49" charset="0"/>
              </a:rPr>
              <a:t>"override"</a:t>
            </a:r>
            <a:endParaRPr lang="en-US" b="0">
              <a:solidFill>
                <a:srgbClr val="D4D4D4"/>
              </a:solidFill>
              <a:effectLst/>
              <a:latin typeface="Consolas" panose="020B0609020204030204" pitchFamily="49" charset="0"/>
            </a:endParaRPr>
          </a:p>
          <a:p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}</a:t>
            </a:r>
          </a:p>
          <a:p>
            <a:b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</a:br>
            <a:endParaRPr lang="en-US" b="0">
              <a:solidFill>
                <a:srgbClr val="D4D4D4"/>
              </a:solidFill>
              <a:effectLst/>
              <a:latin typeface="Consolas" panose="020B0609020204030204" pitchFamily="49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E114AC88-C078-94BD-2C6E-DB61D4FEEC64}"/>
              </a:ext>
            </a:extLst>
          </p:cNvPr>
          <p:cNvSpPr txBox="1"/>
          <p:nvPr/>
        </p:nvSpPr>
        <p:spPr>
          <a:xfrm>
            <a:off x="5128985" y="3212496"/>
            <a:ext cx="177558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0">
                <a:solidFill>
                  <a:srgbClr val="6A9955"/>
                </a:solidFill>
                <a:effectLst/>
                <a:latin typeface="Consolas" panose="020B0609020204030204" pitchFamily="49" charset="0"/>
              </a:rPr>
              <a:t>// undefined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9205519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Word"/>
      </p:transition>
    </mc:Choice>
    <mc:Fallback xmlns=""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6A5ED9B-8C69-D781-979E-0E4D3D4E18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/>
              <a:t>Scope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B7D2646-0C8F-F7A0-B340-E37D877ED069}"/>
              </a:ext>
            </a:extLst>
          </p:cNvPr>
          <p:cNvSpPr txBox="1"/>
          <p:nvPr/>
        </p:nvSpPr>
        <p:spPr>
          <a:xfrm>
            <a:off x="4002314" y="2660952"/>
            <a:ext cx="4328886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var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US" b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variable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= </a:t>
            </a:r>
            <a:r>
              <a:rPr lang="en-US" b="0">
                <a:solidFill>
                  <a:srgbClr val="CE9178"/>
                </a:solidFill>
                <a:effectLst/>
                <a:latin typeface="Consolas" panose="020B0609020204030204" pitchFamily="49" charset="0"/>
              </a:rPr>
              <a:t>"value"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;</a:t>
            </a:r>
          </a:p>
          <a:p>
            <a:b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</a:br>
            <a:r>
              <a:rPr lang="en-US" b="0">
                <a:solidFill>
                  <a:srgbClr val="DCDCAA"/>
                </a:solidFill>
                <a:effectLst/>
                <a:latin typeface="Consolas" panose="020B0609020204030204" pitchFamily="49" charset="0"/>
              </a:rPr>
              <a:t>print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();</a:t>
            </a:r>
          </a:p>
          <a:p>
            <a:b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</a:br>
            <a:r>
              <a:rPr lang="en-US" b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function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US" b="0">
                <a:solidFill>
                  <a:srgbClr val="DCDCAA"/>
                </a:solidFill>
                <a:effectLst/>
                <a:latin typeface="Consolas" panose="020B0609020204030204" pitchFamily="49" charset="0"/>
              </a:rPr>
              <a:t>print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() {</a:t>
            </a:r>
          </a:p>
          <a:p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  {</a:t>
            </a:r>
          </a:p>
          <a:p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      </a:t>
            </a:r>
            <a:r>
              <a:rPr lang="en-US" b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var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US" b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variable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= </a:t>
            </a:r>
            <a:r>
              <a:rPr lang="en-US" b="0">
                <a:solidFill>
                  <a:srgbClr val="CE9178"/>
                </a:solidFill>
                <a:effectLst/>
                <a:latin typeface="Consolas" panose="020B0609020204030204" pitchFamily="49" charset="0"/>
              </a:rPr>
              <a:t>"override"</a:t>
            </a:r>
            <a:endParaRPr lang="en-US" b="0">
              <a:solidFill>
                <a:srgbClr val="D4D4D4"/>
              </a:solidFill>
              <a:effectLst/>
              <a:latin typeface="Consolas" panose="020B0609020204030204" pitchFamily="49" charset="0"/>
            </a:endParaRPr>
          </a:p>
          <a:p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  }</a:t>
            </a:r>
          </a:p>
          <a:p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  </a:t>
            </a:r>
            <a:r>
              <a:rPr lang="en-US" b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console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.</a:t>
            </a:r>
            <a:r>
              <a:rPr lang="en-US" b="0">
                <a:solidFill>
                  <a:srgbClr val="DCDCAA"/>
                </a:solidFill>
                <a:effectLst/>
                <a:latin typeface="Consolas" panose="020B0609020204030204" pitchFamily="49" charset="0"/>
              </a:rPr>
              <a:t>log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(</a:t>
            </a:r>
            <a:r>
              <a:rPr lang="en-US" b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variable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);</a:t>
            </a:r>
          </a:p>
          <a:p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}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67B27FB-AF54-C2B0-8D1B-636DAAF62C33}"/>
              </a:ext>
            </a:extLst>
          </p:cNvPr>
          <p:cNvSpPr txBox="1"/>
          <p:nvPr/>
        </p:nvSpPr>
        <p:spPr>
          <a:xfrm>
            <a:off x="5128985" y="3210468"/>
            <a:ext cx="177558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0" dirty="0">
                <a:solidFill>
                  <a:srgbClr val="6A9955"/>
                </a:solidFill>
                <a:effectLst/>
                <a:latin typeface="Consolas" panose="020B0609020204030204" pitchFamily="49" charset="0"/>
              </a:rPr>
              <a:t>// override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37599206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Word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6A5ED9B-8C69-D781-979E-0E4D3D4E18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/>
              <a:t>Scope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B7D2646-0C8F-F7A0-B340-E37D877ED069}"/>
              </a:ext>
            </a:extLst>
          </p:cNvPr>
          <p:cNvSpPr txBox="1"/>
          <p:nvPr/>
        </p:nvSpPr>
        <p:spPr>
          <a:xfrm>
            <a:off x="4002314" y="2660952"/>
            <a:ext cx="4328886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var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US" b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variable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= </a:t>
            </a:r>
            <a:r>
              <a:rPr lang="en-US" b="0">
                <a:solidFill>
                  <a:srgbClr val="CE9178"/>
                </a:solidFill>
                <a:effectLst/>
                <a:latin typeface="Consolas" panose="020B0609020204030204" pitchFamily="49" charset="0"/>
              </a:rPr>
              <a:t>"value"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; </a:t>
            </a:r>
          </a:p>
          <a:p>
            <a:b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</a:br>
            <a:r>
              <a:rPr lang="en-US" b="0">
                <a:solidFill>
                  <a:srgbClr val="DCDCAA"/>
                </a:solidFill>
                <a:effectLst/>
                <a:latin typeface="Consolas" panose="020B0609020204030204" pitchFamily="49" charset="0"/>
              </a:rPr>
              <a:t>print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(); </a:t>
            </a:r>
            <a:r>
              <a:rPr lang="en-US" sz="1800" b="0" kern="1200">
                <a:solidFill>
                  <a:srgbClr val="6A9955"/>
                </a:solidFill>
                <a:effectLst/>
                <a:latin typeface="Consolas" panose="020B0609020204030204" pitchFamily="49" charset="0"/>
                <a:ea typeface="+mn-ea"/>
                <a:cs typeface="+mn-cs"/>
              </a:rPr>
              <a:t>// value</a:t>
            </a:r>
            <a:endParaRPr lang="en-US" b="0">
              <a:solidFill>
                <a:srgbClr val="D4D4D4"/>
              </a:solidFill>
              <a:effectLst/>
              <a:latin typeface="Consolas" panose="020B0609020204030204" pitchFamily="49" charset="0"/>
            </a:endParaRPr>
          </a:p>
          <a:p>
            <a:b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</a:br>
            <a:r>
              <a:rPr lang="en-US" b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function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US" b="0">
                <a:solidFill>
                  <a:srgbClr val="DCDCAA"/>
                </a:solidFill>
                <a:effectLst/>
                <a:latin typeface="Consolas" panose="020B0609020204030204" pitchFamily="49" charset="0"/>
              </a:rPr>
              <a:t>print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() {</a:t>
            </a:r>
          </a:p>
          <a:p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  {</a:t>
            </a:r>
          </a:p>
          <a:p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      </a:t>
            </a:r>
            <a:r>
              <a:rPr lang="en-US" b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let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US" b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variable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= </a:t>
            </a:r>
            <a:r>
              <a:rPr lang="en-US" b="0">
                <a:solidFill>
                  <a:srgbClr val="CE9178"/>
                </a:solidFill>
                <a:effectLst/>
                <a:latin typeface="Consolas" panose="020B0609020204030204" pitchFamily="49" charset="0"/>
              </a:rPr>
              <a:t>"override"</a:t>
            </a:r>
            <a:endParaRPr lang="en-US" b="0">
              <a:solidFill>
                <a:srgbClr val="D4D4D4"/>
              </a:solidFill>
              <a:effectLst/>
              <a:latin typeface="Consolas" panose="020B0609020204030204" pitchFamily="49" charset="0"/>
            </a:endParaRPr>
          </a:p>
          <a:p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  }</a:t>
            </a:r>
          </a:p>
          <a:p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  </a:t>
            </a:r>
            <a:r>
              <a:rPr lang="en-US" b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console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.</a:t>
            </a:r>
            <a:r>
              <a:rPr lang="en-US" b="0">
                <a:solidFill>
                  <a:srgbClr val="DCDCAA"/>
                </a:solidFill>
                <a:effectLst/>
                <a:latin typeface="Consolas" panose="020B0609020204030204" pitchFamily="49" charset="0"/>
              </a:rPr>
              <a:t>log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(</a:t>
            </a:r>
            <a:r>
              <a:rPr lang="en-US" b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variable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);</a:t>
            </a:r>
          </a:p>
          <a:p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}</a:t>
            </a:r>
          </a:p>
        </p:txBody>
      </p:sp>
    </p:spTree>
    <p:extLst>
      <p:ext uri="{BB962C8B-B14F-4D97-AF65-F5344CB8AC3E}">
        <p14:creationId xmlns:p14="http://schemas.microsoft.com/office/powerpoint/2010/main" val="4226982379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Word"/>
      </p:transition>
    </mc:Choice>
    <mc:Fallback xmlns=""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6A5ED9B-8C69-D781-979E-0E4D3D4E18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/>
              <a:t>Scope - Closure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B7D2646-0C8F-F7A0-B340-E37D877ED069}"/>
              </a:ext>
            </a:extLst>
          </p:cNvPr>
          <p:cNvSpPr txBox="1"/>
          <p:nvPr/>
        </p:nvSpPr>
        <p:spPr>
          <a:xfrm>
            <a:off x="968829" y="4139317"/>
            <a:ext cx="8204200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const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US" b="0">
                <a:solidFill>
                  <a:srgbClr val="4FC1FF"/>
                </a:solidFill>
                <a:effectLst/>
                <a:latin typeface="Consolas" panose="020B0609020204030204" pitchFamily="49" charset="0"/>
              </a:rPr>
              <a:t>times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= </a:t>
            </a:r>
            <a:r>
              <a:rPr lang="en-US" b="0">
                <a:solidFill>
                  <a:srgbClr val="B5CEA8"/>
                </a:solidFill>
                <a:effectLst/>
                <a:latin typeface="Consolas" panose="020B0609020204030204" pitchFamily="49" charset="0"/>
              </a:rPr>
              <a:t>2</a:t>
            </a:r>
            <a:endParaRPr lang="en-US" b="0">
              <a:solidFill>
                <a:srgbClr val="569CD6"/>
              </a:solidFill>
              <a:effectLst/>
              <a:latin typeface="Consolas" panose="020B0609020204030204" pitchFamily="49" charset="0"/>
            </a:endParaRPr>
          </a:p>
          <a:p>
            <a:endParaRPr lang="en-US" b="0">
              <a:solidFill>
                <a:srgbClr val="D4D4D4"/>
              </a:solidFill>
              <a:effectLst/>
              <a:latin typeface="Consolas" panose="020B0609020204030204" pitchFamily="49" charset="0"/>
            </a:endParaRPr>
          </a:p>
          <a:p>
            <a:endParaRPr lang="en-US">
              <a:solidFill>
                <a:srgbClr val="D4D4D4"/>
              </a:solidFill>
              <a:latin typeface="Consolas" panose="020B0609020204030204" pitchFamily="49" charset="0"/>
            </a:endParaRPr>
          </a:p>
          <a:p>
            <a:endParaRPr lang="en-US" b="0">
              <a:solidFill>
                <a:srgbClr val="D4D4D4"/>
              </a:solidFill>
              <a:effectLst/>
              <a:latin typeface="Consolas" panose="020B0609020204030204" pitchFamily="49" charset="0"/>
            </a:endParaRPr>
          </a:p>
          <a:p>
            <a:r>
              <a:rPr lang="en-US" b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const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US" b="0">
                <a:solidFill>
                  <a:srgbClr val="4FC1FF"/>
                </a:solidFill>
                <a:effectLst/>
                <a:latin typeface="Consolas" panose="020B0609020204030204" pitchFamily="49" charset="0"/>
              </a:rPr>
              <a:t>multiples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= </a:t>
            </a:r>
            <a:r>
              <a:rPr lang="en-US" b="0" err="1">
                <a:solidFill>
                  <a:srgbClr val="4FC1FF"/>
                </a:solidFill>
                <a:effectLst/>
                <a:latin typeface="Consolas" panose="020B0609020204030204" pitchFamily="49" charset="0"/>
              </a:rPr>
              <a:t>arr</a:t>
            </a:r>
            <a:r>
              <a:rPr lang="en-US" b="0" err="1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.</a:t>
            </a:r>
            <a:r>
              <a:rPr lang="en-US" b="0" err="1">
                <a:solidFill>
                  <a:srgbClr val="DCDCAA"/>
                </a:solidFill>
                <a:effectLst/>
                <a:latin typeface="Consolas" panose="020B0609020204030204" pitchFamily="49" charset="0"/>
              </a:rPr>
              <a:t>map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((</a:t>
            </a:r>
            <a:r>
              <a:rPr lang="en-US" b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num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) </a:t>
            </a:r>
            <a:r>
              <a:rPr lang="en-US" b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=&gt;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US" b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num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* </a:t>
            </a:r>
            <a:r>
              <a:rPr lang="en-US" b="0">
                <a:solidFill>
                  <a:srgbClr val="4FC1FF"/>
                </a:solidFill>
                <a:effectLst/>
                <a:latin typeface="Consolas" panose="020B0609020204030204" pitchFamily="49" charset="0"/>
              </a:rPr>
              <a:t>times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)</a:t>
            </a:r>
          </a:p>
          <a:p>
            <a:b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</a:br>
            <a:r>
              <a:rPr lang="en-US" b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console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.</a:t>
            </a:r>
            <a:r>
              <a:rPr lang="en-US" b="0">
                <a:solidFill>
                  <a:srgbClr val="DCDCAA"/>
                </a:solidFill>
                <a:effectLst/>
                <a:latin typeface="Consolas" panose="020B0609020204030204" pitchFamily="49" charset="0"/>
              </a:rPr>
              <a:t>log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(</a:t>
            </a:r>
            <a:r>
              <a:rPr lang="en-US" b="0">
                <a:solidFill>
                  <a:srgbClr val="4FC1FF"/>
                </a:solidFill>
                <a:effectLst/>
                <a:latin typeface="Consolas" panose="020B0609020204030204" pitchFamily="49" charset="0"/>
              </a:rPr>
              <a:t>multiples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); </a:t>
            </a:r>
            <a:r>
              <a:rPr lang="en-US" b="0">
                <a:solidFill>
                  <a:srgbClr val="6A9955"/>
                </a:solidFill>
                <a:effectLst/>
                <a:latin typeface="Consolas" panose="020B0609020204030204" pitchFamily="49" charset="0"/>
              </a:rPr>
              <a:t>// [ 2, 4, 6 ]</a:t>
            </a:r>
            <a:endParaRPr lang="en-US" b="0">
              <a:solidFill>
                <a:srgbClr val="D4D4D4"/>
              </a:solidFill>
              <a:effectLst/>
              <a:latin typeface="Consolas" panose="020B0609020204030204" pitchFamily="49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307658E-93AE-2CE3-DE7D-DF325EB526EC}"/>
              </a:ext>
            </a:extLst>
          </p:cNvPr>
          <p:cNvSpPr txBox="1"/>
          <p:nvPr/>
        </p:nvSpPr>
        <p:spPr>
          <a:xfrm>
            <a:off x="968829" y="4686022"/>
            <a:ext cx="6096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>
                <a:solidFill>
                  <a:srgbClr val="569CD6"/>
                </a:solidFill>
                <a:latin typeface="Consolas" panose="020B0609020204030204" pitchFamily="49" charset="0"/>
              </a:rPr>
              <a:t>const</a:t>
            </a:r>
            <a:r>
              <a:rPr lang="en-US">
                <a:solidFill>
                  <a:srgbClr val="D4D4D4"/>
                </a:solidFill>
                <a:latin typeface="Consolas" panose="020B0609020204030204" pitchFamily="49" charset="0"/>
              </a:rPr>
              <a:t> </a:t>
            </a:r>
            <a:r>
              <a:rPr lang="en-US" err="1">
                <a:solidFill>
                  <a:srgbClr val="4FC1FF"/>
                </a:solidFill>
                <a:latin typeface="Consolas" panose="020B0609020204030204" pitchFamily="49" charset="0"/>
              </a:rPr>
              <a:t>arr</a:t>
            </a:r>
            <a:r>
              <a:rPr lang="en-US">
                <a:solidFill>
                  <a:srgbClr val="D4D4D4"/>
                </a:solidFill>
                <a:latin typeface="Consolas" panose="020B0609020204030204" pitchFamily="49" charset="0"/>
              </a:rPr>
              <a:t> = [</a:t>
            </a:r>
            <a:r>
              <a:rPr lang="en-US">
                <a:solidFill>
                  <a:srgbClr val="B5CEA8"/>
                </a:solidFill>
                <a:latin typeface="Consolas" panose="020B0609020204030204" pitchFamily="49" charset="0"/>
              </a:rPr>
              <a:t>1</a:t>
            </a:r>
            <a:r>
              <a:rPr lang="en-US">
                <a:solidFill>
                  <a:srgbClr val="D4D4D4"/>
                </a:solidFill>
                <a:latin typeface="Consolas" panose="020B0609020204030204" pitchFamily="49" charset="0"/>
              </a:rPr>
              <a:t>, </a:t>
            </a:r>
            <a:r>
              <a:rPr lang="en-US">
                <a:solidFill>
                  <a:srgbClr val="B5CEA8"/>
                </a:solidFill>
                <a:latin typeface="Consolas" panose="020B0609020204030204" pitchFamily="49" charset="0"/>
              </a:rPr>
              <a:t>2</a:t>
            </a:r>
            <a:r>
              <a:rPr lang="en-US">
                <a:solidFill>
                  <a:srgbClr val="D4D4D4"/>
                </a:solidFill>
                <a:latin typeface="Consolas" panose="020B0609020204030204" pitchFamily="49" charset="0"/>
              </a:rPr>
              <a:t>, </a:t>
            </a:r>
            <a:r>
              <a:rPr lang="en-US">
                <a:solidFill>
                  <a:srgbClr val="B5CEA8"/>
                </a:solidFill>
                <a:latin typeface="Consolas" panose="020B0609020204030204" pitchFamily="49" charset="0"/>
              </a:rPr>
              <a:t>3</a:t>
            </a:r>
            <a:r>
              <a:rPr lang="en-US">
                <a:solidFill>
                  <a:srgbClr val="D4D4D4"/>
                </a:solidFill>
                <a:latin typeface="Consolas" panose="020B0609020204030204" pitchFamily="49" charset="0"/>
              </a:rPr>
              <a:t>]</a:t>
            </a:r>
          </a:p>
        </p:txBody>
      </p:sp>
    </p:spTree>
    <p:extLst>
      <p:ext uri="{BB962C8B-B14F-4D97-AF65-F5344CB8AC3E}">
        <p14:creationId xmlns:p14="http://schemas.microsoft.com/office/powerpoint/2010/main" val="3355939411"/>
      </p:ext>
    </p:extLst>
  </p:cSld>
  <p:clrMapOvr>
    <a:masterClrMapping/>
  </p:clrMapOvr>
  <p:transition spd="med">
    <p:pull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6A5ED9B-8C69-D781-979E-0E4D3D4E18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/>
              <a:t>Scope - Closure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B7D2646-0C8F-F7A0-B340-E37D877ED069}"/>
              </a:ext>
            </a:extLst>
          </p:cNvPr>
          <p:cNvSpPr txBox="1"/>
          <p:nvPr/>
        </p:nvSpPr>
        <p:spPr>
          <a:xfrm>
            <a:off x="968828" y="4139317"/>
            <a:ext cx="6960811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>
                <a:solidFill>
                  <a:srgbClr val="569CD6"/>
                </a:solidFill>
                <a:latin typeface="Consolas" panose="020B0609020204030204" pitchFamily="49" charset="0"/>
              </a:rPr>
              <a:t>const</a:t>
            </a:r>
            <a:r>
              <a:rPr lang="en-US">
                <a:solidFill>
                  <a:srgbClr val="D4D4D4"/>
                </a:solidFill>
                <a:latin typeface="Consolas" panose="020B0609020204030204" pitchFamily="49" charset="0"/>
              </a:rPr>
              <a:t> </a:t>
            </a:r>
            <a:r>
              <a:rPr lang="en-US">
                <a:solidFill>
                  <a:srgbClr val="4FC1FF"/>
                </a:solidFill>
                <a:latin typeface="Consolas" panose="020B0609020204030204" pitchFamily="49" charset="0"/>
              </a:rPr>
              <a:t>times</a:t>
            </a:r>
            <a:r>
              <a:rPr lang="en-US">
                <a:solidFill>
                  <a:srgbClr val="D4D4D4"/>
                </a:solidFill>
                <a:latin typeface="Consolas" panose="020B0609020204030204" pitchFamily="49" charset="0"/>
              </a:rPr>
              <a:t> = </a:t>
            </a:r>
            <a:r>
              <a:rPr lang="en-US">
                <a:solidFill>
                  <a:srgbClr val="B5CEA8"/>
                </a:solidFill>
                <a:latin typeface="Consolas" panose="020B0609020204030204" pitchFamily="49" charset="0"/>
              </a:rPr>
              <a:t>2</a:t>
            </a:r>
            <a:endParaRPr lang="en-US">
              <a:solidFill>
                <a:srgbClr val="D4D4D4"/>
              </a:solidFill>
              <a:latin typeface="Consolas" panose="020B0609020204030204" pitchFamily="49" charset="0"/>
            </a:endParaRPr>
          </a:p>
          <a:p>
            <a:endParaRPr lang="en-US" b="0">
              <a:solidFill>
                <a:srgbClr val="569CD6"/>
              </a:solidFill>
              <a:effectLst/>
              <a:latin typeface="Consolas" panose="020B0609020204030204" pitchFamily="49" charset="0"/>
            </a:endParaRPr>
          </a:p>
          <a:p>
            <a:endParaRPr lang="en-US">
              <a:solidFill>
                <a:srgbClr val="569CD6"/>
              </a:solidFill>
              <a:latin typeface="Consolas" panose="020B0609020204030204" pitchFamily="49" charset="0"/>
            </a:endParaRPr>
          </a:p>
          <a:p>
            <a:endParaRPr lang="en-US" b="0">
              <a:solidFill>
                <a:srgbClr val="569CD6"/>
              </a:solidFill>
              <a:effectLst/>
              <a:latin typeface="Consolas" panose="020B0609020204030204" pitchFamily="49" charset="0"/>
            </a:endParaRPr>
          </a:p>
          <a:p>
            <a:r>
              <a:rPr lang="en-US" b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const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US" b="0">
                <a:solidFill>
                  <a:srgbClr val="4FC1FF"/>
                </a:solidFill>
                <a:effectLst/>
                <a:latin typeface="Consolas" panose="020B0609020204030204" pitchFamily="49" charset="0"/>
              </a:rPr>
              <a:t>multiples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= </a:t>
            </a:r>
            <a:r>
              <a:rPr lang="en-US" b="0">
                <a:solidFill>
                  <a:srgbClr val="DCDCAA"/>
                </a:solidFill>
                <a:effectLst/>
                <a:latin typeface="Consolas" panose="020B0609020204030204" pitchFamily="49" charset="0"/>
              </a:rPr>
              <a:t>map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(</a:t>
            </a:r>
            <a:r>
              <a:rPr lang="en-US" b="0" err="1">
                <a:solidFill>
                  <a:srgbClr val="4FC1FF"/>
                </a:solidFill>
                <a:effectLst/>
                <a:latin typeface="Consolas" panose="020B0609020204030204" pitchFamily="49" charset="0"/>
              </a:rPr>
              <a:t>arr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, (</a:t>
            </a:r>
            <a:r>
              <a:rPr lang="en-US" b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num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) </a:t>
            </a:r>
            <a:r>
              <a:rPr lang="en-US" b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=&gt;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US" b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num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* </a:t>
            </a:r>
            <a:r>
              <a:rPr lang="en-US" b="0">
                <a:solidFill>
                  <a:srgbClr val="4FC1FF"/>
                </a:solidFill>
                <a:effectLst/>
                <a:latin typeface="Consolas" panose="020B0609020204030204" pitchFamily="49" charset="0"/>
              </a:rPr>
              <a:t>times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)</a:t>
            </a:r>
          </a:p>
          <a:p>
            <a:b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</a:br>
            <a:r>
              <a:rPr lang="en-US" b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console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.</a:t>
            </a:r>
            <a:r>
              <a:rPr lang="en-US" b="0">
                <a:solidFill>
                  <a:srgbClr val="DCDCAA"/>
                </a:solidFill>
                <a:effectLst/>
                <a:latin typeface="Consolas" panose="020B0609020204030204" pitchFamily="49" charset="0"/>
              </a:rPr>
              <a:t>log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(</a:t>
            </a:r>
            <a:r>
              <a:rPr lang="en-US" b="0">
                <a:solidFill>
                  <a:srgbClr val="4FC1FF"/>
                </a:solidFill>
                <a:effectLst/>
                <a:latin typeface="Consolas" panose="020B0609020204030204" pitchFamily="49" charset="0"/>
              </a:rPr>
              <a:t>multiples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); </a:t>
            </a:r>
            <a:r>
              <a:rPr lang="en-US" b="0">
                <a:solidFill>
                  <a:srgbClr val="6A9955"/>
                </a:solidFill>
                <a:effectLst/>
                <a:latin typeface="Consolas" panose="020B0609020204030204" pitchFamily="49" charset="0"/>
              </a:rPr>
              <a:t>// [ 2, 4, 6 ]</a:t>
            </a:r>
            <a:endParaRPr lang="en-US" b="0">
              <a:solidFill>
                <a:srgbClr val="D4D4D4"/>
              </a:solidFill>
              <a:effectLst/>
              <a:latin typeface="Consolas" panose="020B0609020204030204" pitchFamily="49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6F86EFD-2338-A1BE-5E18-922FF02FA318}"/>
              </a:ext>
            </a:extLst>
          </p:cNvPr>
          <p:cNvSpPr txBox="1"/>
          <p:nvPr/>
        </p:nvSpPr>
        <p:spPr>
          <a:xfrm>
            <a:off x="6483047" y="1830993"/>
            <a:ext cx="3991430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b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function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US" b="0">
                <a:solidFill>
                  <a:srgbClr val="DCDCAA"/>
                </a:solidFill>
                <a:effectLst/>
                <a:latin typeface="Consolas" panose="020B0609020204030204" pitchFamily="49" charset="0"/>
              </a:rPr>
              <a:t>map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(</a:t>
            </a:r>
            <a:r>
              <a:rPr lang="en-US" b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input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, </a:t>
            </a:r>
            <a:r>
              <a:rPr lang="en-US" b="0" err="1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func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) {</a:t>
            </a:r>
          </a:p>
          <a:p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</a:t>
            </a:r>
            <a:r>
              <a:rPr lang="en-US" b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const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US" b="0">
                <a:solidFill>
                  <a:srgbClr val="4FC1FF"/>
                </a:solidFill>
                <a:effectLst/>
                <a:latin typeface="Consolas" panose="020B0609020204030204" pitchFamily="49" charset="0"/>
              </a:rPr>
              <a:t>output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= [];</a:t>
            </a:r>
          </a:p>
          <a:p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</a:t>
            </a:r>
            <a:r>
              <a:rPr lang="en-US" b="0">
                <a:solidFill>
                  <a:srgbClr val="C586C0"/>
                </a:solidFill>
                <a:effectLst/>
                <a:latin typeface="Consolas" panose="020B0609020204030204" pitchFamily="49" charset="0"/>
              </a:rPr>
              <a:t>for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(</a:t>
            </a:r>
            <a:r>
              <a:rPr lang="en-US" b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num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US" b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of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US" b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input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) {</a:t>
            </a:r>
          </a:p>
          <a:p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  </a:t>
            </a:r>
            <a:r>
              <a:rPr lang="en-US" b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const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US" b="0">
                <a:solidFill>
                  <a:srgbClr val="4FC1FF"/>
                </a:solidFill>
                <a:effectLst/>
                <a:latin typeface="Consolas" panose="020B0609020204030204" pitchFamily="49" charset="0"/>
              </a:rPr>
              <a:t>mapped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= </a:t>
            </a:r>
            <a:r>
              <a:rPr lang="en-US" b="0" err="1">
                <a:solidFill>
                  <a:srgbClr val="DCDCAA"/>
                </a:solidFill>
                <a:effectLst/>
                <a:latin typeface="Consolas" panose="020B0609020204030204" pitchFamily="49" charset="0"/>
              </a:rPr>
              <a:t>func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(</a:t>
            </a:r>
            <a:r>
              <a:rPr lang="en-US" b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num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);</a:t>
            </a:r>
          </a:p>
          <a:p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  </a:t>
            </a:r>
            <a:r>
              <a:rPr lang="en-US" b="0" err="1">
                <a:solidFill>
                  <a:srgbClr val="4FC1FF"/>
                </a:solidFill>
                <a:effectLst/>
                <a:latin typeface="Consolas" panose="020B0609020204030204" pitchFamily="49" charset="0"/>
              </a:rPr>
              <a:t>output</a:t>
            </a:r>
            <a:r>
              <a:rPr lang="en-US" b="0" err="1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.</a:t>
            </a:r>
            <a:r>
              <a:rPr lang="en-US" b="0" err="1">
                <a:solidFill>
                  <a:srgbClr val="DCDCAA"/>
                </a:solidFill>
                <a:effectLst/>
                <a:latin typeface="Consolas" panose="020B0609020204030204" pitchFamily="49" charset="0"/>
              </a:rPr>
              <a:t>push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(</a:t>
            </a:r>
            <a:r>
              <a:rPr lang="en-US" b="0">
                <a:solidFill>
                  <a:srgbClr val="4FC1FF"/>
                </a:solidFill>
                <a:effectLst/>
                <a:latin typeface="Consolas" panose="020B0609020204030204" pitchFamily="49" charset="0"/>
              </a:rPr>
              <a:t>mapped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);</a:t>
            </a:r>
          </a:p>
          <a:p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}</a:t>
            </a:r>
          </a:p>
          <a:p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</a:t>
            </a:r>
            <a:r>
              <a:rPr lang="en-US" b="0">
                <a:solidFill>
                  <a:srgbClr val="C586C0"/>
                </a:solidFill>
                <a:effectLst/>
                <a:latin typeface="Consolas" panose="020B0609020204030204" pitchFamily="49" charset="0"/>
              </a:rPr>
              <a:t>return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US" b="0">
                <a:solidFill>
                  <a:srgbClr val="4FC1FF"/>
                </a:solidFill>
                <a:effectLst/>
                <a:latin typeface="Consolas" panose="020B0609020204030204" pitchFamily="49" charset="0"/>
              </a:rPr>
              <a:t>output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;</a:t>
            </a:r>
          </a:p>
          <a:p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}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8C11BF54-8E6E-18C1-F970-D1E195815E9F}"/>
              </a:ext>
            </a:extLst>
          </p:cNvPr>
          <p:cNvSpPr txBox="1"/>
          <p:nvPr/>
        </p:nvSpPr>
        <p:spPr>
          <a:xfrm>
            <a:off x="968828" y="4690859"/>
            <a:ext cx="6096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>
                <a:solidFill>
                  <a:srgbClr val="569CD6"/>
                </a:solidFill>
                <a:latin typeface="Consolas" panose="020B0609020204030204" pitchFamily="49" charset="0"/>
              </a:rPr>
              <a:t>const</a:t>
            </a:r>
            <a:r>
              <a:rPr lang="en-US">
                <a:solidFill>
                  <a:srgbClr val="D4D4D4"/>
                </a:solidFill>
                <a:latin typeface="Consolas" panose="020B0609020204030204" pitchFamily="49" charset="0"/>
              </a:rPr>
              <a:t> </a:t>
            </a:r>
            <a:r>
              <a:rPr lang="en-US" err="1">
                <a:solidFill>
                  <a:srgbClr val="4FC1FF"/>
                </a:solidFill>
                <a:latin typeface="Consolas" panose="020B0609020204030204" pitchFamily="49" charset="0"/>
              </a:rPr>
              <a:t>arr</a:t>
            </a:r>
            <a:r>
              <a:rPr lang="en-US">
                <a:solidFill>
                  <a:srgbClr val="D4D4D4"/>
                </a:solidFill>
                <a:latin typeface="Consolas" panose="020B0609020204030204" pitchFamily="49" charset="0"/>
              </a:rPr>
              <a:t> = [</a:t>
            </a:r>
            <a:r>
              <a:rPr lang="en-US">
                <a:solidFill>
                  <a:srgbClr val="B5CEA8"/>
                </a:solidFill>
                <a:latin typeface="Consolas" panose="020B0609020204030204" pitchFamily="49" charset="0"/>
              </a:rPr>
              <a:t>1</a:t>
            </a:r>
            <a:r>
              <a:rPr lang="en-US">
                <a:solidFill>
                  <a:srgbClr val="D4D4D4"/>
                </a:solidFill>
                <a:latin typeface="Consolas" panose="020B0609020204030204" pitchFamily="49" charset="0"/>
              </a:rPr>
              <a:t>, </a:t>
            </a:r>
            <a:r>
              <a:rPr lang="en-US">
                <a:solidFill>
                  <a:srgbClr val="B5CEA8"/>
                </a:solidFill>
                <a:latin typeface="Consolas" panose="020B0609020204030204" pitchFamily="49" charset="0"/>
              </a:rPr>
              <a:t>2</a:t>
            </a:r>
            <a:r>
              <a:rPr lang="en-US">
                <a:solidFill>
                  <a:srgbClr val="D4D4D4"/>
                </a:solidFill>
                <a:latin typeface="Consolas" panose="020B0609020204030204" pitchFamily="49" charset="0"/>
              </a:rPr>
              <a:t>, </a:t>
            </a:r>
            <a:r>
              <a:rPr lang="en-US">
                <a:solidFill>
                  <a:srgbClr val="B5CEA8"/>
                </a:solidFill>
                <a:latin typeface="Consolas" panose="020B0609020204030204" pitchFamily="49" charset="0"/>
              </a:rPr>
              <a:t>3</a:t>
            </a:r>
            <a:r>
              <a:rPr lang="en-US">
                <a:solidFill>
                  <a:srgbClr val="D4D4D4"/>
                </a:solidFill>
                <a:latin typeface="Consolas" panose="020B0609020204030204" pitchFamily="49" charset="0"/>
              </a:rPr>
              <a:t>]</a:t>
            </a:r>
          </a:p>
        </p:txBody>
      </p:sp>
    </p:spTree>
    <p:extLst>
      <p:ext uri="{BB962C8B-B14F-4D97-AF65-F5344CB8AC3E}">
        <p14:creationId xmlns:p14="http://schemas.microsoft.com/office/powerpoint/2010/main" val="2446312782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Word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B7D2646-0C8F-F7A0-B340-E37D877ED069}"/>
              </a:ext>
            </a:extLst>
          </p:cNvPr>
          <p:cNvSpPr txBox="1"/>
          <p:nvPr/>
        </p:nvSpPr>
        <p:spPr>
          <a:xfrm>
            <a:off x="968828" y="2768836"/>
            <a:ext cx="6578602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>
              <a:solidFill>
                <a:srgbClr val="569CD6"/>
              </a:solidFill>
              <a:latin typeface="Consolas" panose="020B0609020204030204" pitchFamily="49" charset="0"/>
            </a:endParaRPr>
          </a:p>
          <a:p>
            <a:endParaRPr lang="en-US">
              <a:solidFill>
                <a:srgbClr val="569CD6"/>
              </a:solidFill>
              <a:latin typeface="Consolas" panose="020B0609020204030204" pitchFamily="49" charset="0"/>
            </a:endParaRPr>
          </a:p>
          <a:p>
            <a:r>
              <a:rPr lang="en-US">
                <a:solidFill>
                  <a:srgbClr val="569CD6"/>
                </a:solidFill>
                <a:latin typeface="Consolas" panose="020B0609020204030204" pitchFamily="49" charset="0"/>
              </a:rPr>
              <a:t>const</a:t>
            </a:r>
            <a:r>
              <a:rPr lang="en-US">
                <a:solidFill>
                  <a:srgbClr val="D4D4D4"/>
                </a:solidFill>
                <a:latin typeface="Consolas" panose="020B0609020204030204" pitchFamily="49" charset="0"/>
              </a:rPr>
              <a:t> </a:t>
            </a:r>
            <a:r>
              <a:rPr lang="en-US">
                <a:solidFill>
                  <a:srgbClr val="4FC1FF"/>
                </a:solidFill>
                <a:latin typeface="Consolas" panose="020B0609020204030204" pitchFamily="49" charset="0"/>
              </a:rPr>
              <a:t>times</a:t>
            </a:r>
            <a:r>
              <a:rPr lang="en-US">
                <a:solidFill>
                  <a:srgbClr val="D4D4D4"/>
                </a:solidFill>
                <a:latin typeface="Consolas" panose="020B0609020204030204" pitchFamily="49" charset="0"/>
              </a:rPr>
              <a:t> = </a:t>
            </a:r>
            <a:r>
              <a:rPr lang="en-US">
                <a:solidFill>
                  <a:srgbClr val="B5CEA8"/>
                </a:solidFill>
                <a:latin typeface="Consolas" panose="020B0609020204030204" pitchFamily="49" charset="0"/>
              </a:rPr>
              <a:t>2</a:t>
            </a:r>
            <a:endParaRPr lang="en-US">
              <a:solidFill>
                <a:srgbClr val="D4D4D4"/>
              </a:solidFill>
              <a:latin typeface="Consolas" panose="020B0609020204030204" pitchFamily="49" charset="0"/>
            </a:endParaRPr>
          </a:p>
          <a:p>
            <a:r>
              <a:rPr lang="en-US">
                <a:solidFill>
                  <a:srgbClr val="569CD6"/>
                </a:solidFill>
                <a:latin typeface="Consolas" panose="020B0609020204030204" pitchFamily="49" charset="0"/>
              </a:rPr>
              <a:t>function</a:t>
            </a:r>
            <a:r>
              <a:rPr lang="en-US">
                <a:solidFill>
                  <a:srgbClr val="D4D4D4"/>
                </a:solidFill>
                <a:latin typeface="Consolas" panose="020B0609020204030204" pitchFamily="49" charset="0"/>
              </a:rPr>
              <a:t> </a:t>
            </a:r>
            <a:r>
              <a:rPr lang="en-US" err="1">
                <a:solidFill>
                  <a:srgbClr val="DCDCAA"/>
                </a:solidFill>
                <a:latin typeface="Consolas" panose="020B0609020204030204" pitchFamily="49" charset="0"/>
              </a:rPr>
              <a:t>func</a:t>
            </a:r>
            <a:r>
              <a:rPr lang="en-US">
                <a:solidFill>
                  <a:srgbClr val="D4D4D4"/>
                </a:solidFill>
                <a:latin typeface="Consolas" panose="020B0609020204030204" pitchFamily="49" charset="0"/>
              </a:rPr>
              <a:t>(</a:t>
            </a:r>
            <a:r>
              <a:rPr lang="en-US">
                <a:solidFill>
                  <a:srgbClr val="9CDCFE"/>
                </a:solidFill>
                <a:latin typeface="Consolas" panose="020B0609020204030204" pitchFamily="49" charset="0"/>
              </a:rPr>
              <a:t>num</a:t>
            </a:r>
            <a:r>
              <a:rPr lang="en-US">
                <a:solidFill>
                  <a:srgbClr val="D4D4D4"/>
                </a:solidFill>
                <a:latin typeface="Consolas" panose="020B0609020204030204" pitchFamily="49" charset="0"/>
              </a:rPr>
              <a:t>) {</a:t>
            </a:r>
          </a:p>
          <a:p>
            <a:r>
              <a:rPr lang="en-US">
                <a:solidFill>
                  <a:srgbClr val="D4D4D4"/>
                </a:solidFill>
                <a:latin typeface="Consolas" panose="020B0609020204030204" pitchFamily="49" charset="0"/>
              </a:rPr>
              <a:t>  </a:t>
            </a:r>
            <a:r>
              <a:rPr lang="en-US">
                <a:solidFill>
                  <a:srgbClr val="C586C0"/>
                </a:solidFill>
                <a:latin typeface="Consolas" panose="020B0609020204030204" pitchFamily="49" charset="0"/>
              </a:rPr>
              <a:t>return</a:t>
            </a:r>
            <a:r>
              <a:rPr lang="en-US">
                <a:solidFill>
                  <a:srgbClr val="D4D4D4"/>
                </a:solidFill>
                <a:latin typeface="Consolas" panose="020B0609020204030204" pitchFamily="49" charset="0"/>
              </a:rPr>
              <a:t> </a:t>
            </a:r>
            <a:r>
              <a:rPr lang="en-US">
                <a:solidFill>
                  <a:srgbClr val="9CDCFE"/>
                </a:solidFill>
                <a:latin typeface="Consolas" panose="020B0609020204030204" pitchFamily="49" charset="0"/>
              </a:rPr>
              <a:t>num</a:t>
            </a:r>
            <a:r>
              <a:rPr lang="en-US">
                <a:solidFill>
                  <a:srgbClr val="D4D4D4"/>
                </a:solidFill>
                <a:latin typeface="Consolas" panose="020B0609020204030204" pitchFamily="49" charset="0"/>
              </a:rPr>
              <a:t> * </a:t>
            </a:r>
            <a:r>
              <a:rPr lang="en-US">
                <a:solidFill>
                  <a:srgbClr val="4FC1FF"/>
                </a:solidFill>
                <a:latin typeface="Consolas" panose="020B0609020204030204" pitchFamily="49" charset="0"/>
              </a:rPr>
              <a:t>times</a:t>
            </a:r>
            <a:endParaRPr lang="en-US">
              <a:solidFill>
                <a:srgbClr val="D4D4D4"/>
              </a:solidFill>
              <a:latin typeface="Consolas" panose="020B0609020204030204" pitchFamily="49" charset="0"/>
            </a:endParaRPr>
          </a:p>
          <a:p>
            <a:r>
              <a:rPr lang="en-US">
                <a:solidFill>
                  <a:srgbClr val="D4D4D4"/>
                </a:solidFill>
                <a:latin typeface="Consolas" panose="020B0609020204030204" pitchFamily="49" charset="0"/>
              </a:rPr>
              <a:t>}</a:t>
            </a:r>
          </a:p>
          <a:p>
            <a:endParaRPr lang="en-US">
              <a:solidFill>
                <a:srgbClr val="D4D4D4"/>
              </a:solidFill>
              <a:latin typeface="Consolas" panose="020B0609020204030204" pitchFamily="49" charset="0"/>
            </a:endParaRPr>
          </a:p>
          <a:p>
            <a:r>
              <a:rPr lang="en-US">
                <a:solidFill>
                  <a:srgbClr val="569CD6"/>
                </a:solidFill>
                <a:latin typeface="Consolas" panose="020B0609020204030204" pitchFamily="49" charset="0"/>
              </a:rPr>
              <a:t>const</a:t>
            </a:r>
            <a:r>
              <a:rPr lang="en-US">
                <a:solidFill>
                  <a:srgbClr val="D4D4D4"/>
                </a:solidFill>
                <a:latin typeface="Consolas" panose="020B0609020204030204" pitchFamily="49" charset="0"/>
              </a:rPr>
              <a:t> </a:t>
            </a:r>
            <a:r>
              <a:rPr lang="en-US" err="1">
                <a:solidFill>
                  <a:srgbClr val="4FC1FF"/>
                </a:solidFill>
                <a:latin typeface="Consolas" panose="020B0609020204030204" pitchFamily="49" charset="0"/>
              </a:rPr>
              <a:t>arr</a:t>
            </a:r>
            <a:r>
              <a:rPr lang="en-US">
                <a:solidFill>
                  <a:srgbClr val="D4D4D4"/>
                </a:solidFill>
                <a:latin typeface="Consolas" panose="020B0609020204030204" pitchFamily="49" charset="0"/>
              </a:rPr>
              <a:t> = [</a:t>
            </a:r>
            <a:r>
              <a:rPr lang="en-US">
                <a:solidFill>
                  <a:srgbClr val="B5CEA8"/>
                </a:solidFill>
                <a:latin typeface="Consolas" panose="020B0609020204030204" pitchFamily="49" charset="0"/>
              </a:rPr>
              <a:t>1</a:t>
            </a:r>
            <a:r>
              <a:rPr lang="en-US">
                <a:solidFill>
                  <a:srgbClr val="D4D4D4"/>
                </a:solidFill>
                <a:latin typeface="Consolas" panose="020B0609020204030204" pitchFamily="49" charset="0"/>
              </a:rPr>
              <a:t>, </a:t>
            </a:r>
            <a:r>
              <a:rPr lang="en-US">
                <a:solidFill>
                  <a:srgbClr val="B5CEA8"/>
                </a:solidFill>
                <a:latin typeface="Consolas" panose="020B0609020204030204" pitchFamily="49" charset="0"/>
              </a:rPr>
              <a:t>2</a:t>
            </a:r>
            <a:r>
              <a:rPr lang="en-US">
                <a:solidFill>
                  <a:srgbClr val="D4D4D4"/>
                </a:solidFill>
                <a:latin typeface="Consolas" panose="020B0609020204030204" pitchFamily="49" charset="0"/>
              </a:rPr>
              <a:t>, </a:t>
            </a:r>
            <a:r>
              <a:rPr lang="en-US">
                <a:solidFill>
                  <a:srgbClr val="B5CEA8"/>
                </a:solidFill>
                <a:latin typeface="Consolas" panose="020B0609020204030204" pitchFamily="49" charset="0"/>
              </a:rPr>
              <a:t>3</a:t>
            </a:r>
            <a:r>
              <a:rPr lang="en-US">
                <a:solidFill>
                  <a:srgbClr val="D4D4D4"/>
                </a:solidFill>
                <a:latin typeface="Consolas" panose="020B0609020204030204" pitchFamily="49" charset="0"/>
              </a:rPr>
              <a:t>]</a:t>
            </a:r>
          </a:p>
          <a:p>
            <a:endParaRPr lang="en-US">
              <a:solidFill>
                <a:srgbClr val="D4D4D4"/>
              </a:solidFill>
              <a:latin typeface="Consolas" panose="020B0609020204030204" pitchFamily="49" charset="0"/>
            </a:endParaRPr>
          </a:p>
          <a:p>
            <a:r>
              <a:rPr lang="en-US">
                <a:solidFill>
                  <a:srgbClr val="569CD6"/>
                </a:solidFill>
                <a:latin typeface="Consolas" panose="020B0609020204030204" pitchFamily="49" charset="0"/>
              </a:rPr>
              <a:t>const</a:t>
            </a:r>
            <a:r>
              <a:rPr lang="en-US">
                <a:solidFill>
                  <a:srgbClr val="D4D4D4"/>
                </a:solidFill>
                <a:latin typeface="Consolas" panose="020B0609020204030204" pitchFamily="49" charset="0"/>
              </a:rPr>
              <a:t> </a:t>
            </a:r>
            <a:r>
              <a:rPr lang="en-US">
                <a:solidFill>
                  <a:srgbClr val="4FC1FF"/>
                </a:solidFill>
                <a:latin typeface="Consolas" panose="020B0609020204030204" pitchFamily="49" charset="0"/>
              </a:rPr>
              <a:t>multiples</a:t>
            </a:r>
            <a:r>
              <a:rPr lang="en-US">
                <a:solidFill>
                  <a:srgbClr val="D4D4D4"/>
                </a:solidFill>
                <a:latin typeface="Consolas" panose="020B0609020204030204" pitchFamily="49" charset="0"/>
              </a:rPr>
              <a:t> = </a:t>
            </a:r>
            <a:r>
              <a:rPr lang="en-US">
                <a:solidFill>
                  <a:srgbClr val="DCDCAA"/>
                </a:solidFill>
                <a:latin typeface="Consolas" panose="020B0609020204030204" pitchFamily="49" charset="0"/>
              </a:rPr>
              <a:t>map</a:t>
            </a:r>
            <a:r>
              <a:rPr lang="en-US">
                <a:solidFill>
                  <a:srgbClr val="D4D4D4"/>
                </a:solidFill>
                <a:latin typeface="Consolas" panose="020B0609020204030204" pitchFamily="49" charset="0"/>
              </a:rPr>
              <a:t>(</a:t>
            </a:r>
            <a:r>
              <a:rPr lang="en-US" err="1">
                <a:solidFill>
                  <a:srgbClr val="4FC1FF"/>
                </a:solidFill>
                <a:latin typeface="Consolas" panose="020B0609020204030204" pitchFamily="49" charset="0"/>
              </a:rPr>
              <a:t>arr</a:t>
            </a:r>
            <a:r>
              <a:rPr lang="en-US">
                <a:solidFill>
                  <a:srgbClr val="D4D4D4"/>
                </a:solidFill>
                <a:latin typeface="Consolas" panose="020B0609020204030204" pitchFamily="49" charset="0"/>
              </a:rPr>
              <a:t>, </a:t>
            </a:r>
            <a:r>
              <a:rPr lang="en-US" err="1">
                <a:solidFill>
                  <a:srgbClr val="DCDCAA"/>
                </a:solidFill>
                <a:latin typeface="Consolas" panose="020B0609020204030204" pitchFamily="49" charset="0"/>
              </a:rPr>
              <a:t>func</a:t>
            </a:r>
            <a:r>
              <a:rPr lang="en-US">
                <a:solidFill>
                  <a:srgbClr val="D4D4D4"/>
                </a:solidFill>
                <a:latin typeface="Consolas" panose="020B0609020204030204" pitchFamily="49" charset="0"/>
              </a:rPr>
              <a:t>)</a:t>
            </a:r>
          </a:p>
          <a:p>
            <a:br>
              <a:rPr lang="en-US">
                <a:solidFill>
                  <a:srgbClr val="D4D4D4"/>
                </a:solidFill>
                <a:latin typeface="Consolas" panose="020B0609020204030204" pitchFamily="49" charset="0"/>
              </a:rPr>
            </a:br>
            <a:r>
              <a:rPr lang="en-US">
                <a:solidFill>
                  <a:srgbClr val="9CDCFE"/>
                </a:solidFill>
                <a:latin typeface="Consolas" panose="020B0609020204030204" pitchFamily="49" charset="0"/>
              </a:rPr>
              <a:t>console</a:t>
            </a:r>
            <a:r>
              <a:rPr lang="en-US">
                <a:solidFill>
                  <a:srgbClr val="D4D4D4"/>
                </a:solidFill>
                <a:latin typeface="Consolas" panose="020B0609020204030204" pitchFamily="49" charset="0"/>
              </a:rPr>
              <a:t>.</a:t>
            </a:r>
            <a:r>
              <a:rPr lang="en-US">
                <a:solidFill>
                  <a:srgbClr val="DCDCAA"/>
                </a:solidFill>
                <a:latin typeface="Consolas" panose="020B0609020204030204" pitchFamily="49" charset="0"/>
              </a:rPr>
              <a:t>log</a:t>
            </a:r>
            <a:r>
              <a:rPr lang="en-US">
                <a:solidFill>
                  <a:srgbClr val="D4D4D4"/>
                </a:solidFill>
                <a:latin typeface="Consolas" panose="020B0609020204030204" pitchFamily="49" charset="0"/>
              </a:rPr>
              <a:t>(</a:t>
            </a:r>
            <a:r>
              <a:rPr lang="en-US">
                <a:solidFill>
                  <a:srgbClr val="4FC1FF"/>
                </a:solidFill>
                <a:latin typeface="Consolas" panose="020B0609020204030204" pitchFamily="49" charset="0"/>
              </a:rPr>
              <a:t>multiples</a:t>
            </a:r>
            <a:r>
              <a:rPr lang="en-US">
                <a:solidFill>
                  <a:srgbClr val="D4D4D4"/>
                </a:solidFill>
                <a:latin typeface="Consolas" panose="020B0609020204030204" pitchFamily="49" charset="0"/>
              </a:rPr>
              <a:t>); </a:t>
            </a:r>
            <a:r>
              <a:rPr lang="en-US">
                <a:solidFill>
                  <a:srgbClr val="6A9955"/>
                </a:solidFill>
                <a:latin typeface="Consolas" panose="020B0609020204030204" pitchFamily="49" charset="0"/>
              </a:rPr>
              <a:t>// [ 2, 4, 6 ]</a:t>
            </a:r>
            <a:endParaRPr lang="en-US">
              <a:solidFill>
                <a:srgbClr val="D4D4D4"/>
              </a:solidFill>
              <a:latin typeface="Consolas" panose="020B0609020204030204" pitchFamily="49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6F86EFD-2338-A1BE-5E18-922FF02FA318}"/>
              </a:ext>
            </a:extLst>
          </p:cNvPr>
          <p:cNvSpPr txBox="1"/>
          <p:nvPr/>
        </p:nvSpPr>
        <p:spPr>
          <a:xfrm>
            <a:off x="6483047" y="1830993"/>
            <a:ext cx="3991430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b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function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US" b="0">
                <a:solidFill>
                  <a:srgbClr val="DCDCAA"/>
                </a:solidFill>
                <a:effectLst/>
                <a:latin typeface="Consolas" panose="020B0609020204030204" pitchFamily="49" charset="0"/>
              </a:rPr>
              <a:t>map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(</a:t>
            </a:r>
            <a:r>
              <a:rPr lang="en-US" b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input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, </a:t>
            </a:r>
            <a:r>
              <a:rPr lang="en-US" b="0" err="1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func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) {</a:t>
            </a:r>
          </a:p>
          <a:p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</a:t>
            </a:r>
            <a:r>
              <a:rPr lang="en-US" b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const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US" b="0">
                <a:solidFill>
                  <a:srgbClr val="4FC1FF"/>
                </a:solidFill>
                <a:effectLst/>
                <a:latin typeface="Consolas" panose="020B0609020204030204" pitchFamily="49" charset="0"/>
              </a:rPr>
              <a:t>output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= [];</a:t>
            </a:r>
          </a:p>
          <a:p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</a:t>
            </a:r>
            <a:r>
              <a:rPr lang="en-US" b="0">
                <a:solidFill>
                  <a:srgbClr val="C586C0"/>
                </a:solidFill>
                <a:effectLst/>
                <a:latin typeface="Consolas" panose="020B0609020204030204" pitchFamily="49" charset="0"/>
              </a:rPr>
              <a:t>for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(</a:t>
            </a:r>
            <a:r>
              <a:rPr lang="en-US" b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num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US" b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of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US" b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input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) {</a:t>
            </a:r>
          </a:p>
          <a:p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  </a:t>
            </a:r>
            <a:r>
              <a:rPr lang="en-US" b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const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US" b="0">
                <a:solidFill>
                  <a:srgbClr val="4FC1FF"/>
                </a:solidFill>
                <a:effectLst/>
                <a:latin typeface="Consolas" panose="020B0609020204030204" pitchFamily="49" charset="0"/>
              </a:rPr>
              <a:t>mapped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= </a:t>
            </a:r>
            <a:r>
              <a:rPr lang="en-US" b="0" err="1">
                <a:solidFill>
                  <a:srgbClr val="DCDCAA"/>
                </a:solidFill>
                <a:effectLst/>
                <a:latin typeface="Consolas" panose="020B0609020204030204" pitchFamily="49" charset="0"/>
              </a:rPr>
              <a:t>func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(</a:t>
            </a:r>
            <a:r>
              <a:rPr lang="en-US" b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num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);</a:t>
            </a:r>
          </a:p>
          <a:p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  </a:t>
            </a:r>
            <a:r>
              <a:rPr lang="en-US" b="0" err="1">
                <a:solidFill>
                  <a:srgbClr val="4FC1FF"/>
                </a:solidFill>
                <a:effectLst/>
                <a:latin typeface="Consolas" panose="020B0609020204030204" pitchFamily="49" charset="0"/>
              </a:rPr>
              <a:t>output</a:t>
            </a:r>
            <a:r>
              <a:rPr lang="en-US" b="0" err="1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.</a:t>
            </a:r>
            <a:r>
              <a:rPr lang="en-US" b="0" err="1">
                <a:solidFill>
                  <a:srgbClr val="DCDCAA"/>
                </a:solidFill>
                <a:effectLst/>
                <a:latin typeface="Consolas" panose="020B0609020204030204" pitchFamily="49" charset="0"/>
              </a:rPr>
              <a:t>push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(</a:t>
            </a:r>
            <a:r>
              <a:rPr lang="en-US" b="0">
                <a:solidFill>
                  <a:srgbClr val="4FC1FF"/>
                </a:solidFill>
                <a:effectLst/>
                <a:latin typeface="Consolas" panose="020B0609020204030204" pitchFamily="49" charset="0"/>
              </a:rPr>
              <a:t>mapped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);</a:t>
            </a:r>
          </a:p>
          <a:p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}</a:t>
            </a:r>
          </a:p>
          <a:p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</a:t>
            </a:r>
            <a:r>
              <a:rPr lang="en-US" b="0">
                <a:solidFill>
                  <a:srgbClr val="C586C0"/>
                </a:solidFill>
                <a:effectLst/>
                <a:latin typeface="Consolas" panose="020B0609020204030204" pitchFamily="49" charset="0"/>
              </a:rPr>
              <a:t>return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US" b="0">
                <a:solidFill>
                  <a:srgbClr val="4FC1FF"/>
                </a:solidFill>
                <a:effectLst/>
                <a:latin typeface="Consolas" panose="020B0609020204030204" pitchFamily="49" charset="0"/>
              </a:rPr>
              <a:t>output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;</a:t>
            </a:r>
          </a:p>
          <a:p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}</a:t>
            </a:r>
          </a:p>
        </p:txBody>
      </p:sp>
      <p:sp>
        <p:nvSpPr>
          <p:cNvPr id="15" name="Title 1">
            <a:extLst>
              <a:ext uri="{FF2B5EF4-FFF2-40B4-BE49-F238E27FC236}">
                <a16:creationId xmlns:a16="http://schemas.microsoft.com/office/drawing/2014/main" id="{CE9F86D5-9BB9-5A61-B0EB-F9A559E659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pPr algn="ctr"/>
            <a:r>
              <a:rPr lang="en-US"/>
              <a:t>Scope - Closure</a:t>
            </a:r>
          </a:p>
        </p:txBody>
      </p:sp>
    </p:spTree>
    <p:extLst>
      <p:ext uri="{BB962C8B-B14F-4D97-AF65-F5344CB8AC3E}">
        <p14:creationId xmlns:p14="http://schemas.microsoft.com/office/powerpoint/2010/main" val="16971196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Word"/>
      </p:transition>
    </mc:Choice>
    <mc:Fallback xmlns=""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6A5ED9B-8C69-D781-979E-0E4D3D4E18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/>
              <a:t>Scope - Closure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B7D2646-0C8F-F7A0-B340-E37D877ED069}"/>
              </a:ext>
            </a:extLst>
          </p:cNvPr>
          <p:cNvSpPr txBox="1"/>
          <p:nvPr/>
        </p:nvSpPr>
        <p:spPr>
          <a:xfrm>
            <a:off x="968828" y="1947515"/>
            <a:ext cx="6578602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0" dirty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function</a:t>
            </a:r>
            <a:r>
              <a:rPr lang="en-US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US" b="0" dirty="0" err="1">
                <a:solidFill>
                  <a:srgbClr val="DCDCAA"/>
                </a:solidFill>
                <a:effectLst/>
                <a:latin typeface="Consolas" panose="020B0609020204030204" pitchFamily="49" charset="0"/>
              </a:rPr>
              <a:t>getFunc</a:t>
            </a:r>
            <a:r>
              <a:rPr lang="en-US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() {</a:t>
            </a:r>
            <a:endParaRPr lang="en-US" dirty="0">
              <a:solidFill>
                <a:srgbClr val="D4D4D4"/>
              </a:solidFill>
              <a:latin typeface="Consolas" panose="020B0609020204030204" pitchFamily="49" charset="0"/>
            </a:endParaRPr>
          </a:p>
          <a:p>
            <a:endParaRPr lang="en-US" b="0" dirty="0">
              <a:solidFill>
                <a:srgbClr val="D4D4D4"/>
              </a:solidFill>
              <a:effectLst/>
              <a:latin typeface="Consolas" panose="020B0609020204030204" pitchFamily="49" charset="0"/>
            </a:endParaRPr>
          </a:p>
          <a:p>
            <a:endParaRPr lang="en-US" dirty="0">
              <a:solidFill>
                <a:srgbClr val="D4D4D4"/>
              </a:solidFill>
              <a:latin typeface="Consolas" panose="020B0609020204030204" pitchFamily="49" charset="0"/>
            </a:endParaRPr>
          </a:p>
          <a:p>
            <a:endParaRPr lang="en-US" b="0" dirty="0">
              <a:solidFill>
                <a:srgbClr val="D4D4D4"/>
              </a:solidFill>
              <a:effectLst/>
              <a:latin typeface="Consolas" panose="020B0609020204030204" pitchFamily="49" charset="0"/>
            </a:endParaRPr>
          </a:p>
          <a:p>
            <a:br>
              <a:rPr lang="en-US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</a:br>
            <a:r>
              <a:rPr lang="en-US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  </a:t>
            </a:r>
            <a:r>
              <a:rPr lang="en-US" b="0" dirty="0">
                <a:solidFill>
                  <a:srgbClr val="C586C0"/>
                </a:solidFill>
                <a:effectLst/>
                <a:latin typeface="Consolas" panose="020B0609020204030204" pitchFamily="49" charset="0"/>
              </a:rPr>
              <a:t>return</a:t>
            </a:r>
            <a:r>
              <a:rPr lang="en-US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US" b="0" dirty="0" err="1">
                <a:solidFill>
                  <a:srgbClr val="DCDCAA"/>
                </a:solidFill>
                <a:effectLst/>
                <a:latin typeface="Consolas" panose="020B0609020204030204" pitchFamily="49" charset="0"/>
              </a:rPr>
              <a:t>func</a:t>
            </a:r>
            <a:endParaRPr lang="en-US" b="0" dirty="0">
              <a:solidFill>
                <a:srgbClr val="D4D4D4"/>
              </a:solidFill>
              <a:effectLst/>
              <a:latin typeface="Consolas" panose="020B0609020204030204" pitchFamily="49" charset="0"/>
            </a:endParaRPr>
          </a:p>
          <a:p>
            <a:r>
              <a:rPr lang="en-US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}</a:t>
            </a:r>
            <a:r>
              <a:rPr lang="en-US" b="0" dirty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 </a:t>
            </a:r>
          </a:p>
          <a:p>
            <a:br>
              <a:rPr lang="en-US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</a:br>
            <a:r>
              <a:rPr lang="en-US" b="0" dirty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const </a:t>
            </a:r>
            <a:r>
              <a:rPr lang="en-US" b="0" dirty="0" err="1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func</a:t>
            </a:r>
            <a:r>
              <a:rPr lang="en-US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= </a:t>
            </a:r>
            <a:r>
              <a:rPr lang="en-US" b="0" dirty="0" err="1">
                <a:solidFill>
                  <a:srgbClr val="DCDCAA"/>
                </a:solidFill>
                <a:effectLst/>
                <a:latin typeface="Consolas" panose="020B0609020204030204" pitchFamily="49" charset="0"/>
              </a:rPr>
              <a:t>getFunc</a:t>
            </a:r>
            <a:r>
              <a:rPr lang="en-US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()</a:t>
            </a:r>
            <a:endParaRPr lang="en-US" b="0" dirty="0">
              <a:solidFill>
                <a:srgbClr val="569CD6"/>
              </a:solidFill>
              <a:effectLst/>
              <a:latin typeface="Consolas" panose="020B0609020204030204" pitchFamily="49" charset="0"/>
            </a:endParaRPr>
          </a:p>
          <a:p>
            <a:endParaRPr lang="en-US" dirty="0">
              <a:solidFill>
                <a:srgbClr val="569CD6"/>
              </a:solidFill>
              <a:latin typeface="Consolas" panose="020B0609020204030204" pitchFamily="49" charset="0"/>
            </a:endParaRPr>
          </a:p>
          <a:p>
            <a:r>
              <a:rPr lang="en-US" b="0" dirty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const</a:t>
            </a:r>
            <a:r>
              <a:rPr lang="en-US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US" b="0" dirty="0" err="1">
                <a:solidFill>
                  <a:srgbClr val="4FC1FF"/>
                </a:solidFill>
                <a:effectLst/>
                <a:latin typeface="Consolas" panose="020B0609020204030204" pitchFamily="49" charset="0"/>
              </a:rPr>
              <a:t>arr</a:t>
            </a:r>
            <a:r>
              <a:rPr lang="en-US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= [</a:t>
            </a:r>
            <a:r>
              <a:rPr lang="en-US" b="0" dirty="0">
                <a:solidFill>
                  <a:srgbClr val="B5CEA8"/>
                </a:solidFill>
                <a:effectLst/>
                <a:latin typeface="Consolas" panose="020B0609020204030204" pitchFamily="49" charset="0"/>
              </a:rPr>
              <a:t>1</a:t>
            </a:r>
            <a:r>
              <a:rPr lang="en-US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, </a:t>
            </a:r>
            <a:r>
              <a:rPr lang="en-US" b="0" dirty="0">
                <a:solidFill>
                  <a:srgbClr val="B5CEA8"/>
                </a:solidFill>
                <a:effectLst/>
                <a:latin typeface="Consolas" panose="020B0609020204030204" pitchFamily="49" charset="0"/>
              </a:rPr>
              <a:t>2</a:t>
            </a:r>
            <a:r>
              <a:rPr lang="en-US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, </a:t>
            </a:r>
            <a:r>
              <a:rPr lang="en-US" b="0" dirty="0">
                <a:solidFill>
                  <a:srgbClr val="B5CEA8"/>
                </a:solidFill>
                <a:effectLst/>
                <a:latin typeface="Consolas" panose="020B0609020204030204" pitchFamily="49" charset="0"/>
              </a:rPr>
              <a:t>3</a:t>
            </a:r>
            <a:r>
              <a:rPr lang="en-US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]</a:t>
            </a:r>
            <a:endParaRPr lang="en-US" b="0" dirty="0">
              <a:solidFill>
                <a:srgbClr val="569CD6"/>
              </a:solidFill>
              <a:effectLst/>
              <a:latin typeface="Consolas" panose="020B0609020204030204" pitchFamily="49" charset="0"/>
            </a:endParaRPr>
          </a:p>
          <a:p>
            <a:br>
              <a:rPr lang="en-US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</a:br>
            <a:r>
              <a:rPr lang="en-US" b="0" dirty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const</a:t>
            </a:r>
            <a:r>
              <a:rPr lang="en-US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US" b="0" dirty="0">
                <a:solidFill>
                  <a:srgbClr val="4FC1FF"/>
                </a:solidFill>
                <a:effectLst/>
                <a:latin typeface="Consolas" panose="020B0609020204030204" pitchFamily="49" charset="0"/>
              </a:rPr>
              <a:t>multiples</a:t>
            </a:r>
            <a:r>
              <a:rPr lang="en-US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= </a:t>
            </a:r>
            <a:r>
              <a:rPr lang="en-US" b="0" dirty="0">
                <a:solidFill>
                  <a:srgbClr val="DCDCAA"/>
                </a:solidFill>
                <a:effectLst/>
                <a:latin typeface="Consolas" panose="020B0609020204030204" pitchFamily="49" charset="0"/>
              </a:rPr>
              <a:t>map</a:t>
            </a:r>
            <a:r>
              <a:rPr lang="en-US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(</a:t>
            </a:r>
            <a:r>
              <a:rPr lang="en-US" b="0" dirty="0" err="1">
                <a:solidFill>
                  <a:srgbClr val="4FC1FF"/>
                </a:solidFill>
                <a:effectLst/>
                <a:latin typeface="Consolas" panose="020B0609020204030204" pitchFamily="49" charset="0"/>
              </a:rPr>
              <a:t>arr</a:t>
            </a:r>
            <a:r>
              <a:rPr lang="en-US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, </a:t>
            </a:r>
            <a:r>
              <a:rPr lang="en-US" b="0" dirty="0" err="1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func</a:t>
            </a:r>
            <a:r>
              <a:rPr lang="en-US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)</a:t>
            </a:r>
          </a:p>
          <a:p>
            <a:br>
              <a:rPr lang="en-US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</a:br>
            <a:r>
              <a:rPr lang="en-US" b="0" dirty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console</a:t>
            </a:r>
            <a:r>
              <a:rPr lang="en-US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.</a:t>
            </a:r>
            <a:r>
              <a:rPr lang="en-US" b="0" dirty="0">
                <a:solidFill>
                  <a:srgbClr val="DCDCAA"/>
                </a:solidFill>
                <a:effectLst/>
                <a:latin typeface="Consolas" panose="020B0609020204030204" pitchFamily="49" charset="0"/>
              </a:rPr>
              <a:t>log</a:t>
            </a:r>
            <a:r>
              <a:rPr lang="en-US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(</a:t>
            </a:r>
            <a:r>
              <a:rPr lang="en-US" b="0" dirty="0">
                <a:solidFill>
                  <a:srgbClr val="4FC1FF"/>
                </a:solidFill>
                <a:effectLst/>
                <a:latin typeface="Consolas" panose="020B0609020204030204" pitchFamily="49" charset="0"/>
              </a:rPr>
              <a:t>multiples</a:t>
            </a:r>
            <a:r>
              <a:rPr lang="en-US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); </a:t>
            </a:r>
            <a:r>
              <a:rPr lang="en-US" b="0" dirty="0">
                <a:solidFill>
                  <a:srgbClr val="6A9955"/>
                </a:solidFill>
                <a:effectLst/>
                <a:latin typeface="Consolas" panose="020B0609020204030204" pitchFamily="49" charset="0"/>
              </a:rPr>
              <a:t>// [ 2, 4, 6 ]</a:t>
            </a:r>
            <a:endParaRPr lang="en-US" b="0" dirty="0">
              <a:solidFill>
                <a:srgbClr val="D4D4D4"/>
              </a:solidFill>
              <a:effectLst/>
              <a:latin typeface="Consolas" panose="020B0609020204030204" pitchFamily="49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6F86EFD-2338-A1BE-5E18-922FF02FA318}"/>
              </a:ext>
            </a:extLst>
          </p:cNvPr>
          <p:cNvSpPr txBox="1"/>
          <p:nvPr/>
        </p:nvSpPr>
        <p:spPr>
          <a:xfrm>
            <a:off x="6483047" y="1830993"/>
            <a:ext cx="3991430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b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function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US" b="0">
                <a:solidFill>
                  <a:srgbClr val="DCDCAA"/>
                </a:solidFill>
                <a:effectLst/>
                <a:latin typeface="Consolas" panose="020B0609020204030204" pitchFamily="49" charset="0"/>
              </a:rPr>
              <a:t>map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(</a:t>
            </a:r>
            <a:r>
              <a:rPr lang="en-US" b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input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, </a:t>
            </a:r>
            <a:r>
              <a:rPr lang="en-US" b="0" err="1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func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) {</a:t>
            </a:r>
          </a:p>
          <a:p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</a:t>
            </a:r>
            <a:r>
              <a:rPr lang="en-US" b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const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US" b="0">
                <a:solidFill>
                  <a:srgbClr val="4FC1FF"/>
                </a:solidFill>
                <a:effectLst/>
                <a:latin typeface="Consolas" panose="020B0609020204030204" pitchFamily="49" charset="0"/>
              </a:rPr>
              <a:t>output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= [];</a:t>
            </a:r>
          </a:p>
          <a:p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</a:t>
            </a:r>
            <a:r>
              <a:rPr lang="en-US" b="0">
                <a:solidFill>
                  <a:srgbClr val="C586C0"/>
                </a:solidFill>
                <a:effectLst/>
                <a:latin typeface="Consolas" panose="020B0609020204030204" pitchFamily="49" charset="0"/>
              </a:rPr>
              <a:t>for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(</a:t>
            </a:r>
            <a:r>
              <a:rPr lang="en-US" b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num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US" b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of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US" b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input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) {</a:t>
            </a:r>
          </a:p>
          <a:p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  </a:t>
            </a:r>
            <a:r>
              <a:rPr lang="en-US" b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const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US" b="0">
                <a:solidFill>
                  <a:srgbClr val="4FC1FF"/>
                </a:solidFill>
                <a:effectLst/>
                <a:latin typeface="Consolas" panose="020B0609020204030204" pitchFamily="49" charset="0"/>
              </a:rPr>
              <a:t>mapped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= </a:t>
            </a:r>
            <a:r>
              <a:rPr lang="en-US" b="0" err="1">
                <a:solidFill>
                  <a:srgbClr val="DCDCAA"/>
                </a:solidFill>
                <a:effectLst/>
                <a:latin typeface="Consolas" panose="020B0609020204030204" pitchFamily="49" charset="0"/>
              </a:rPr>
              <a:t>func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(</a:t>
            </a:r>
            <a:r>
              <a:rPr lang="en-US" b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num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);</a:t>
            </a:r>
          </a:p>
          <a:p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  </a:t>
            </a:r>
            <a:r>
              <a:rPr lang="en-US" b="0" err="1">
                <a:solidFill>
                  <a:srgbClr val="4FC1FF"/>
                </a:solidFill>
                <a:effectLst/>
                <a:latin typeface="Consolas" panose="020B0609020204030204" pitchFamily="49" charset="0"/>
              </a:rPr>
              <a:t>output</a:t>
            </a:r>
            <a:r>
              <a:rPr lang="en-US" b="0" err="1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.</a:t>
            </a:r>
            <a:r>
              <a:rPr lang="en-US" b="0" err="1">
                <a:solidFill>
                  <a:srgbClr val="DCDCAA"/>
                </a:solidFill>
                <a:effectLst/>
                <a:latin typeface="Consolas" panose="020B0609020204030204" pitchFamily="49" charset="0"/>
              </a:rPr>
              <a:t>push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(</a:t>
            </a:r>
            <a:r>
              <a:rPr lang="en-US" b="0">
                <a:solidFill>
                  <a:srgbClr val="4FC1FF"/>
                </a:solidFill>
                <a:effectLst/>
                <a:latin typeface="Consolas" panose="020B0609020204030204" pitchFamily="49" charset="0"/>
              </a:rPr>
              <a:t>mapped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);</a:t>
            </a:r>
          </a:p>
          <a:p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}</a:t>
            </a:r>
          </a:p>
          <a:p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</a:t>
            </a:r>
            <a:r>
              <a:rPr lang="en-US" b="0">
                <a:solidFill>
                  <a:srgbClr val="C586C0"/>
                </a:solidFill>
                <a:effectLst/>
                <a:latin typeface="Consolas" panose="020B0609020204030204" pitchFamily="49" charset="0"/>
              </a:rPr>
              <a:t>return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US" b="0">
                <a:solidFill>
                  <a:srgbClr val="4FC1FF"/>
                </a:solidFill>
                <a:effectLst/>
                <a:latin typeface="Consolas" panose="020B0609020204030204" pitchFamily="49" charset="0"/>
              </a:rPr>
              <a:t>output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;</a:t>
            </a:r>
          </a:p>
          <a:p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}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0B1187E7-AE9B-ACEB-2456-6121726367D6}"/>
              </a:ext>
            </a:extLst>
          </p:cNvPr>
          <p:cNvSpPr txBox="1"/>
          <p:nvPr/>
        </p:nvSpPr>
        <p:spPr>
          <a:xfrm>
            <a:off x="1470782" y="2218520"/>
            <a:ext cx="3110894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>
                <a:solidFill>
                  <a:srgbClr val="569CD6"/>
                </a:solidFill>
                <a:latin typeface="Consolas" panose="020B0609020204030204" pitchFamily="49" charset="0"/>
              </a:rPr>
              <a:t>const</a:t>
            </a:r>
            <a:r>
              <a:rPr lang="en-US">
                <a:solidFill>
                  <a:srgbClr val="D4D4D4"/>
                </a:solidFill>
                <a:latin typeface="Consolas" panose="020B0609020204030204" pitchFamily="49" charset="0"/>
              </a:rPr>
              <a:t> </a:t>
            </a:r>
            <a:r>
              <a:rPr lang="en-US">
                <a:solidFill>
                  <a:srgbClr val="4FC1FF"/>
                </a:solidFill>
                <a:latin typeface="Consolas" panose="020B0609020204030204" pitchFamily="49" charset="0"/>
              </a:rPr>
              <a:t>times</a:t>
            </a:r>
            <a:r>
              <a:rPr lang="en-US">
                <a:solidFill>
                  <a:srgbClr val="D4D4D4"/>
                </a:solidFill>
                <a:latin typeface="Consolas" panose="020B0609020204030204" pitchFamily="49" charset="0"/>
              </a:rPr>
              <a:t> = </a:t>
            </a:r>
            <a:r>
              <a:rPr lang="en-US">
                <a:solidFill>
                  <a:srgbClr val="B5CEA8"/>
                </a:solidFill>
                <a:latin typeface="Consolas" panose="020B0609020204030204" pitchFamily="49" charset="0"/>
              </a:rPr>
              <a:t>2</a:t>
            </a:r>
            <a:endParaRPr lang="en-US">
              <a:solidFill>
                <a:srgbClr val="D4D4D4"/>
              </a:solidFill>
              <a:latin typeface="Consolas" panose="020B0609020204030204" pitchFamily="49" charset="0"/>
            </a:endParaRPr>
          </a:p>
          <a:p>
            <a:r>
              <a:rPr lang="en-US">
                <a:solidFill>
                  <a:srgbClr val="569CD6"/>
                </a:solidFill>
                <a:latin typeface="Consolas" panose="020B0609020204030204" pitchFamily="49" charset="0"/>
              </a:rPr>
              <a:t>function</a:t>
            </a:r>
            <a:r>
              <a:rPr lang="en-US">
                <a:solidFill>
                  <a:srgbClr val="D4D4D4"/>
                </a:solidFill>
                <a:latin typeface="Consolas" panose="020B0609020204030204" pitchFamily="49" charset="0"/>
              </a:rPr>
              <a:t> </a:t>
            </a:r>
            <a:r>
              <a:rPr lang="en-US" err="1">
                <a:solidFill>
                  <a:srgbClr val="DCDCAA"/>
                </a:solidFill>
                <a:latin typeface="Consolas" panose="020B0609020204030204" pitchFamily="49" charset="0"/>
              </a:rPr>
              <a:t>func</a:t>
            </a:r>
            <a:r>
              <a:rPr lang="en-US">
                <a:solidFill>
                  <a:srgbClr val="D4D4D4"/>
                </a:solidFill>
                <a:latin typeface="Consolas" panose="020B0609020204030204" pitchFamily="49" charset="0"/>
              </a:rPr>
              <a:t>(</a:t>
            </a:r>
            <a:r>
              <a:rPr lang="en-US">
                <a:solidFill>
                  <a:srgbClr val="9CDCFE"/>
                </a:solidFill>
                <a:latin typeface="Consolas" panose="020B0609020204030204" pitchFamily="49" charset="0"/>
              </a:rPr>
              <a:t>num</a:t>
            </a:r>
            <a:r>
              <a:rPr lang="en-US">
                <a:solidFill>
                  <a:srgbClr val="D4D4D4"/>
                </a:solidFill>
                <a:latin typeface="Consolas" panose="020B0609020204030204" pitchFamily="49" charset="0"/>
              </a:rPr>
              <a:t>) {</a:t>
            </a:r>
          </a:p>
          <a:p>
            <a:r>
              <a:rPr lang="en-US">
                <a:solidFill>
                  <a:srgbClr val="D4D4D4"/>
                </a:solidFill>
                <a:latin typeface="Consolas" panose="020B0609020204030204" pitchFamily="49" charset="0"/>
              </a:rPr>
              <a:t>  </a:t>
            </a:r>
            <a:r>
              <a:rPr lang="en-US">
                <a:solidFill>
                  <a:srgbClr val="C586C0"/>
                </a:solidFill>
                <a:latin typeface="Consolas" panose="020B0609020204030204" pitchFamily="49" charset="0"/>
              </a:rPr>
              <a:t>return</a:t>
            </a:r>
            <a:r>
              <a:rPr lang="en-US">
                <a:solidFill>
                  <a:srgbClr val="D4D4D4"/>
                </a:solidFill>
                <a:latin typeface="Consolas" panose="020B0609020204030204" pitchFamily="49" charset="0"/>
              </a:rPr>
              <a:t> </a:t>
            </a:r>
            <a:r>
              <a:rPr lang="en-US">
                <a:solidFill>
                  <a:srgbClr val="9CDCFE"/>
                </a:solidFill>
                <a:latin typeface="Consolas" panose="020B0609020204030204" pitchFamily="49" charset="0"/>
              </a:rPr>
              <a:t>num</a:t>
            </a:r>
            <a:r>
              <a:rPr lang="en-US">
                <a:solidFill>
                  <a:srgbClr val="D4D4D4"/>
                </a:solidFill>
                <a:latin typeface="Consolas" panose="020B0609020204030204" pitchFamily="49" charset="0"/>
              </a:rPr>
              <a:t> * </a:t>
            </a:r>
            <a:r>
              <a:rPr lang="en-US">
                <a:solidFill>
                  <a:srgbClr val="4FC1FF"/>
                </a:solidFill>
                <a:latin typeface="Consolas" panose="020B0609020204030204" pitchFamily="49" charset="0"/>
              </a:rPr>
              <a:t>times</a:t>
            </a:r>
            <a:endParaRPr lang="en-US">
              <a:solidFill>
                <a:schemeClr val="tx1">
                  <a:lumMod val="85000"/>
                </a:schemeClr>
              </a:solidFill>
              <a:latin typeface="Consolas" panose="020B0609020204030204" pitchFamily="49" charset="0"/>
            </a:endParaRPr>
          </a:p>
          <a:p>
            <a:r>
              <a:rPr lang="en-US">
                <a:solidFill>
                  <a:srgbClr val="D4D4D4"/>
                </a:solidFill>
                <a:latin typeface="Consolas" panose="020B0609020204030204" pitchFamily="49" charset="0"/>
              </a:rPr>
              <a:t>}</a:t>
            </a:r>
            <a:r>
              <a:rPr lang="en-US">
                <a:solidFill>
                  <a:srgbClr val="569CD6"/>
                </a:solidFill>
                <a:latin typeface="Consolas" panose="020B0609020204030204" pitchFamily="49" charset="0"/>
              </a:rPr>
              <a:t> 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FFFC249D-C0DE-D89A-97A1-78B13CDD18FF}"/>
              </a:ext>
            </a:extLst>
          </p:cNvPr>
          <p:cNvSpPr/>
          <p:nvPr/>
        </p:nvSpPr>
        <p:spPr>
          <a:xfrm>
            <a:off x="1532572" y="2284729"/>
            <a:ext cx="2057972" cy="269784"/>
          </a:xfrm>
          <a:prstGeom prst="rect">
            <a:avLst/>
          </a:prstGeom>
          <a:noFill/>
          <a:ln w="1905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EE792A27-E9E7-76BB-17D8-2D2AD4DB391C}"/>
              </a:ext>
            </a:extLst>
          </p:cNvPr>
          <p:cNvSpPr/>
          <p:nvPr/>
        </p:nvSpPr>
        <p:spPr>
          <a:xfrm>
            <a:off x="1532572" y="2554513"/>
            <a:ext cx="2650807" cy="809717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77B5AC9A-E097-4B8F-EE8A-F2B480F7DBB6}"/>
              </a:ext>
            </a:extLst>
          </p:cNvPr>
          <p:cNvSpPr/>
          <p:nvPr/>
        </p:nvSpPr>
        <p:spPr>
          <a:xfrm>
            <a:off x="8923444" y="2706793"/>
            <a:ext cx="563456" cy="287867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73482309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Word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3" grpId="0" animBg="1"/>
      <p:bldP spid="8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6A5ED9B-8C69-D781-979E-0E4D3D4E18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/>
              <a:t>Scope – Function Expression 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01FA28F-7B5C-2699-04B2-17B447E84ADC}"/>
              </a:ext>
            </a:extLst>
          </p:cNvPr>
          <p:cNvSpPr txBox="1"/>
          <p:nvPr/>
        </p:nvSpPr>
        <p:spPr>
          <a:xfrm>
            <a:off x="3603232" y="1793318"/>
            <a:ext cx="4985535" cy="369332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[</a:t>
            </a:r>
            <a:r>
              <a:rPr lang="en-US" b="0">
                <a:solidFill>
                  <a:srgbClr val="B5CEA8"/>
                </a:solidFill>
                <a:effectLst/>
                <a:latin typeface="Consolas" panose="020B0609020204030204" pitchFamily="49" charset="0"/>
              </a:rPr>
              <a:t>1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, </a:t>
            </a:r>
            <a:r>
              <a:rPr lang="en-US" b="0">
                <a:solidFill>
                  <a:srgbClr val="B5CEA8"/>
                </a:solidFill>
                <a:effectLst/>
                <a:latin typeface="Consolas" panose="020B0609020204030204" pitchFamily="49" charset="0"/>
              </a:rPr>
              <a:t>2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, </a:t>
            </a:r>
            <a:r>
              <a:rPr lang="en-US" b="0">
                <a:solidFill>
                  <a:srgbClr val="B5CEA8"/>
                </a:solidFill>
                <a:effectLst/>
                <a:latin typeface="Consolas" panose="020B0609020204030204" pitchFamily="49" charset="0"/>
              </a:rPr>
              <a:t>3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].</a:t>
            </a:r>
            <a:r>
              <a:rPr lang="en-US" b="0">
                <a:solidFill>
                  <a:srgbClr val="DCDCAA"/>
                </a:solidFill>
                <a:effectLst/>
                <a:latin typeface="Consolas" panose="020B0609020204030204" pitchFamily="49" charset="0"/>
              </a:rPr>
              <a:t>map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((</a:t>
            </a:r>
            <a:r>
              <a:rPr lang="en-US" b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number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) </a:t>
            </a:r>
            <a:r>
              <a:rPr lang="en-US" b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=&gt;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US" b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number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* </a:t>
            </a:r>
            <a:r>
              <a:rPr lang="en-US" b="0">
                <a:solidFill>
                  <a:srgbClr val="B5CEA8"/>
                </a:solidFill>
                <a:effectLst/>
                <a:latin typeface="Consolas" panose="020B0609020204030204" pitchFamily="49" charset="0"/>
              </a:rPr>
              <a:t>2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);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FFC26CEC-EAF1-DAB1-9186-656A95C667D8}"/>
              </a:ext>
            </a:extLst>
          </p:cNvPr>
          <p:cNvSpPr txBox="1"/>
          <p:nvPr/>
        </p:nvSpPr>
        <p:spPr>
          <a:xfrm>
            <a:off x="6766196" y="3437467"/>
            <a:ext cx="4516120" cy="923330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r>
              <a:rPr lang="en-US" b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var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US" b="0">
                <a:solidFill>
                  <a:srgbClr val="DCDCAA"/>
                </a:solidFill>
                <a:effectLst/>
                <a:latin typeface="Consolas" panose="020B0609020204030204" pitchFamily="49" charset="0"/>
              </a:rPr>
              <a:t>double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= </a:t>
            </a:r>
            <a:r>
              <a:rPr lang="en-US" b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function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(</a:t>
            </a:r>
            <a:r>
              <a:rPr lang="en-US" b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number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) {</a:t>
            </a:r>
          </a:p>
          <a:p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</a:t>
            </a:r>
            <a:r>
              <a:rPr lang="en-US" b="0">
                <a:solidFill>
                  <a:srgbClr val="C586C0"/>
                </a:solidFill>
                <a:effectLst/>
                <a:latin typeface="Consolas" panose="020B0609020204030204" pitchFamily="49" charset="0"/>
              </a:rPr>
              <a:t>return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US" b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number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* </a:t>
            </a:r>
            <a:r>
              <a:rPr lang="en-US" b="0">
                <a:solidFill>
                  <a:srgbClr val="B5CEA8"/>
                </a:solidFill>
                <a:effectLst/>
                <a:latin typeface="Consolas" panose="020B0609020204030204" pitchFamily="49" charset="0"/>
              </a:rPr>
              <a:t>2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;</a:t>
            </a:r>
          </a:p>
          <a:p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};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5783DA03-6476-FEDC-887A-32BE4A2A8968}"/>
              </a:ext>
            </a:extLst>
          </p:cNvPr>
          <p:cNvSpPr txBox="1"/>
          <p:nvPr/>
        </p:nvSpPr>
        <p:spPr>
          <a:xfrm>
            <a:off x="1898892" y="3429000"/>
            <a:ext cx="3408680" cy="923330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r>
              <a:rPr lang="en-US" b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function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US" b="0">
                <a:solidFill>
                  <a:srgbClr val="DCDCAA"/>
                </a:solidFill>
                <a:effectLst/>
                <a:latin typeface="Consolas" panose="020B0609020204030204" pitchFamily="49" charset="0"/>
              </a:rPr>
              <a:t>double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(</a:t>
            </a:r>
            <a:r>
              <a:rPr lang="en-US" b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number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) {</a:t>
            </a:r>
          </a:p>
          <a:p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</a:t>
            </a:r>
            <a:r>
              <a:rPr lang="en-US" b="0">
                <a:solidFill>
                  <a:srgbClr val="C586C0"/>
                </a:solidFill>
                <a:effectLst/>
                <a:latin typeface="Consolas" panose="020B0609020204030204" pitchFamily="49" charset="0"/>
              </a:rPr>
              <a:t>return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US" b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number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* </a:t>
            </a:r>
            <a:r>
              <a:rPr lang="en-US" b="0">
                <a:solidFill>
                  <a:srgbClr val="B5CEA8"/>
                </a:solidFill>
                <a:effectLst/>
                <a:latin typeface="Consolas" panose="020B0609020204030204" pitchFamily="49" charset="0"/>
              </a:rPr>
              <a:t>2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;</a:t>
            </a:r>
          </a:p>
          <a:p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}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FE022C3F-C12F-467F-7550-12BB5EB092A6}"/>
              </a:ext>
            </a:extLst>
          </p:cNvPr>
          <p:cNvSpPr txBox="1"/>
          <p:nvPr/>
        </p:nvSpPr>
        <p:spPr>
          <a:xfrm>
            <a:off x="4598670" y="6080049"/>
            <a:ext cx="2994660" cy="369332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[</a:t>
            </a:r>
            <a:r>
              <a:rPr lang="en-US" b="0">
                <a:solidFill>
                  <a:srgbClr val="B5CEA8"/>
                </a:solidFill>
                <a:effectLst/>
                <a:latin typeface="Consolas" panose="020B0609020204030204" pitchFamily="49" charset="0"/>
              </a:rPr>
              <a:t>1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, </a:t>
            </a:r>
            <a:r>
              <a:rPr lang="en-US" b="0">
                <a:solidFill>
                  <a:srgbClr val="B5CEA8"/>
                </a:solidFill>
                <a:effectLst/>
                <a:latin typeface="Consolas" panose="020B0609020204030204" pitchFamily="49" charset="0"/>
              </a:rPr>
              <a:t>2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, </a:t>
            </a:r>
            <a:r>
              <a:rPr lang="en-US" b="0">
                <a:solidFill>
                  <a:srgbClr val="B5CEA8"/>
                </a:solidFill>
                <a:effectLst/>
                <a:latin typeface="Consolas" panose="020B0609020204030204" pitchFamily="49" charset="0"/>
              </a:rPr>
              <a:t>3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].</a:t>
            </a:r>
            <a:r>
              <a:rPr lang="en-US" b="0">
                <a:solidFill>
                  <a:srgbClr val="DCDCAA"/>
                </a:solidFill>
                <a:effectLst/>
                <a:latin typeface="Consolas" panose="020B0609020204030204" pitchFamily="49" charset="0"/>
              </a:rPr>
              <a:t>map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(</a:t>
            </a:r>
            <a:r>
              <a:rPr lang="en-US" b="0">
                <a:solidFill>
                  <a:srgbClr val="DCDCAA"/>
                </a:solidFill>
                <a:effectLst/>
                <a:latin typeface="Consolas" panose="020B0609020204030204" pitchFamily="49" charset="0"/>
              </a:rPr>
              <a:t>double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);</a:t>
            </a:r>
          </a:p>
        </p:txBody>
      </p:sp>
      <p:cxnSp>
        <p:nvCxnSpPr>
          <p:cNvPr id="22" name="Straight Arrow Connector 21">
            <a:extLst>
              <a:ext uri="{FF2B5EF4-FFF2-40B4-BE49-F238E27FC236}">
                <a16:creationId xmlns:a16="http://schemas.microsoft.com/office/drawing/2014/main" id="{CF45623D-905E-D03A-16DF-1FE9F71EB149}"/>
              </a:ext>
            </a:extLst>
          </p:cNvPr>
          <p:cNvCxnSpPr>
            <a:cxnSpLocks/>
          </p:cNvCxnSpPr>
          <p:nvPr/>
        </p:nvCxnSpPr>
        <p:spPr>
          <a:xfrm>
            <a:off x="6096000" y="2443480"/>
            <a:ext cx="0" cy="3444240"/>
          </a:xfrm>
          <a:prstGeom prst="straightConnector1">
            <a:avLst/>
          </a:prstGeom>
          <a:ln w="76200">
            <a:solidFill>
              <a:schemeClr val="accent6">
                <a:lumMod val="50000"/>
              </a:schemeClr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09883193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5" grpId="0" animBg="1"/>
      <p:bldP spid="17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6A5ED9B-8C69-D781-979E-0E4D3D4E18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kumimoji="0" lang="en-US" sz="44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  <a:t>IIFE </a:t>
            </a:r>
            <a:br>
              <a:rPr kumimoji="0" lang="en-US" sz="44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</a:b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  <a:t>Immediately Invoked Function Expression</a:t>
            </a:r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E730CFE-BC30-92A0-405A-4BEE9F4C47A9}"/>
              </a:ext>
            </a:extLst>
          </p:cNvPr>
          <p:cNvSpPr txBox="1"/>
          <p:nvPr/>
        </p:nvSpPr>
        <p:spPr>
          <a:xfrm>
            <a:off x="3957560" y="2223407"/>
            <a:ext cx="7396239" cy="14773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b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function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US" b="0" err="1">
                <a:solidFill>
                  <a:srgbClr val="DCDCAA"/>
                </a:solidFill>
                <a:effectLst/>
                <a:latin typeface="Consolas" panose="020B0609020204030204" pitchFamily="49" charset="0"/>
              </a:rPr>
              <a:t>func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(){</a:t>
            </a:r>
          </a:p>
          <a:p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</a:t>
            </a:r>
            <a:r>
              <a:rPr lang="en-US" b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console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.</a:t>
            </a:r>
            <a:r>
              <a:rPr lang="en-US" b="0">
                <a:solidFill>
                  <a:srgbClr val="DCDCAA"/>
                </a:solidFill>
                <a:effectLst/>
                <a:latin typeface="Consolas" panose="020B0609020204030204" pitchFamily="49" charset="0"/>
              </a:rPr>
              <a:t>log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(</a:t>
            </a:r>
            <a:r>
              <a:rPr lang="en-US" b="0">
                <a:solidFill>
                  <a:srgbClr val="CE9178"/>
                </a:solidFill>
                <a:effectLst/>
                <a:latin typeface="Consolas" panose="020B0609020204030204" pitchFamily="49" charset="0"/>
              </a:rPr>
              <a:t>"hello"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);</a:t>
            </a:r>
          </a:p>
          <a:p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}</a:t>
            </a:r>
          </a:p>
          <a:p>
            <a:b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</a:br>
            <a:r>
              <a:rPr lang="en-US" b="0" err="1">
                <a:solidFill>
                  <a:srgbClr val="DCDCAA"/>
                </a:solidFill>
                <a:effectLst/>
                <a:latin typeface="Consolas" panose="020B0609020204030204" pitchFamily="49" charset="0"/>
              </a:rPr>
              <a:t>func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(); </a:t>
            </a:r>
            <a:r>
              <a:rPr lang="en-US" b="0">
                <a:solidFill>
                  <a:srgbClr val="6A9955"/>
                </a:solidFill>
                <a:effectLst/>
                <a:latin typeface="Consolas" panose="020B0609020204030204" pitchFamily="49" charset="0"/>
              </a:rPr>
              <a:t>// hello</a:t>
            </a:r>
            <a:endParaRPr lang="en-US" b="0">
              <a:solidFill>
                <a:srgbClr val="D4D4D4"/>
              </a:solidFill>
              <a:effectLst/>
              <a:latin typeface="Consolas" panose="020B06090202040302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87230208"/>
      </p:ext>
    </p:extLst>
  </p:cSld>
  <p:clrMapOvr>
    <a:masterClrMapping/>
  </p:clrMapOvr>
  <p:transition spd="med">
    <p:pull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6A5ED9B-8C69-D781-979E-0E4D3D4E18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kumimoji="0" lang="en-US" sz="44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  <a:t>IIFE </a:t>
            </a:r>
            <a:br>
              <a:rPr kumimoji="0" lang="en-US" sz="44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</a:b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  <a:t>Immediately Invoked Function Expression</a:t>
            </a:r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E730CFE-BC30-92A0-405A-4BEE9F4C47A9}"/>
              </a:ext>
            </a:extLst>
          </p:cNvPr>
          <p:cNvSpPr txBox="1"/>
          <p:nvPr/>
        </p:nvSpPr>
        <p:spPr>
          <a:xfrm>
            <a:off x="3957560" y="2223407"/>
            <a:ext cx="7396239" cy="14773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(</a:t>
            </a:r>
            <a:r>
              <a:rPr lang="en-US" b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function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US" b="0" err="1">
                <a:solidFill>
                  <a:srgbClr val="DCDCAA"/>
                </a:solidFill>
                <a:effectLst/>
                <a:latin typeface="Consolas" panose="020B0609020204030204" pitchFamily="49" charset="0"/>
              </a:rPr>
              <a:t>func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(){</a:t>
            </a:r>
          </a:p>
          <a:p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</a:t>
            </a:r>
            <a:r>
              <a:rPr lang="en-US" b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console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.</a:t>
            </a:r>
            <a:r>
              <a:rPr lang="en-US" b="0">
                <a:solidFill>
                  <a:srgbClr val="DCDCAA"/>
                </a:solidFill>
                <a:effectLst/>
                <a:latin typeface="Consolas" panose="020B0609020204030204" pitchFamily="49" charset="0"/>
              </a:rPr>
              <a:t>log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(</a:t>
            </a:r>
            <a:r>
              <a:rPr lang="en-US" b="0">
                <a:solidFill>
                  <a:srgbClr val="CE9178"/>
                </a:solidFill>
                <a:effectLst/>
                <a:latin typeface="Consolas" panose="020B0609020204030204" pitchFamily="49" charset="0"/>
              </a:rPr>
              <a:t>"hello"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);</a:t>
            </a:r>
          </a:p>
          <a:p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}</a:t>
            </a:r>
            <a:r>
              <a:rPr lang="en-US" sz="100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)</a:t>
            </a:r>
          </a:p>
          <a:p>
            <a:b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</a:br>
            <a:r>
              <a:rPr lang="en-US" b="0" err="1">
                <a:solidFill>
                  <a:srgbClr val="DCDCAA"/>
                </a:solidFill>
                <a:effectLst/>
                <a:latin typeface="Consolas" panose="020B0609020204030204" pitchFamily="49" charset="0"/>
              </a:rPr>
              <a:t>func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(); </a:t>
            </a:r>
            <a:r>
              <a:rPr lang="en-US">
                <a:solidFill>
                  <a:srgbClr val="FF0000"/>
                </a:solidFill>
                <a:latin typeface="Consolas" panose="020B0609020204030204" pitchFamily="49" charset="0"/>
              </a:rPr>
              <a:t>// </a:t>
            </a:r>
            <a:r>
              <a:rPr lang="en-US" err="1">
                <a:solidFill>
                  <a:srgbClr val="FF0000"/>
                </a:solidFill>
                <a:latin typeface="Consolas" panose="020B0609020204030204" pitchFamily="49" charset="0"/>
              </a:rPr>
              <a:t>ReferenceError</a:t>
            </a:r>
            <a:r>
              <a:rPr lang="en-US">
                <a:solidFill>
                  <a:srgbClr val="6A9955"/>
                </a:solidFill>
                <a:latin typeface="Consolas" panose="020B0609020204030204" pitchFamily="49" charset="0"/>
              </a:rPr>
              <a:t>: </a:t>
            </a:r>
            <a:r>
              <a:rPr lang="en-US" err="1">
                <a:solidFill>
                  <a:srgbClr val="6A9955"/>
                </a:solidFill>
                <a:latin typeface="Consolas" panose="020B0609020204030204" pitchFamily="49" charset="0"/>
              </a:rPr>
              <a:t>func</a:t>
            </a:r>
            <a:r>
              <a:rPr lang="en-US">
                <a:solidFill>
                  <a:srgbClr val="6A9955"/>
                </a:solidFill>
                <a:latin typeface="Consolas" panose="020B0609020204030204" pitchFamily="49" charset="0"/>
              </a:rPr>
              <a:t> is not defined</a:t>
            </a:r>
          </a:p>
        </p:txBody>
      </p:sp>
    </p:spTree>
    <p:extLst>
      <p:ext uri="{BB962C8B-B14F-4D97-AF65-F5344CB8AC3E}">
        <p14:creationId xmlns:p14="http://schemas.microsoft.com/office/powerpoint/2010/main" val="51088702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Word"/>
      </p:transition>
    </mc:Choice>
    <mc:Fallback xmlns=""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6A5ED9B-8C69-D781-979E-0E4D3D4E18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kumimoji="0" lang="en-US" sz="44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  <a:t>IIFE </a:t>
            </a:r>
            <a:br>
              <a:rPr kumimoji="0" lang="en-US" sz="44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</a:b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  <a:t>Immediately Invoked Function Expression</a:t>
            </a:r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E730CFE-BC30-92A0-405A-4BEE9F4C47A9}"/>
              </a:ext>
            </a:extLst>
          </p:cNvPr>
          <p:cNvSpPr txBox="1"/>
          <p:nvPr/>
        </p:nvSpPr>
        <p:spPr>
          <a:xfrm>
            <a:off x="3957560" y="2223407"/>
            <a:ext cx="7396239" cy="14773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(</a:t>
            </a:r>
            <a:r>
              <a:rPr lang="en-US" b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function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US" b="0" err="1">
                <a:solidFill>
                  <a:srgbClr val="DCDCAA"/>
                </a:solidFill>
                <a:effectLst/>
                <a:latin typeface="Consolas" panose="020B0609020204030204" pitchFamily="49" charset="0"/>
              </a:rPr>
              <a:t>func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(){</a:t>
            </a:r>
          </a:p>
          <a:p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</a:t>
            </a:r>
            <a:r>
              <a:rPr lang="en-US" b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console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.</a:t>
            </a:r>
            <a:r>
              <a:rPr lang="en-US" b="0">
                <a:solidFill>
                  <a:srgbClr val="DCDCAA"/>
                </a:solidFill>
                <a:effectLst/>
                <a:latin typeface="Consolas" panose="020B0609020204030204" pitchFamily="49" charset="0"/>
              </a:rPr>
              <a:t>log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(</a:t>
            </a:r>
            <a:r>
              <a:rPr lang="en-US" b="0">
                <a:solidFill>
                  <a:srgbClr val="CE9178"/>
                </a:solidFill>
                <a:effectLst/>
                <a:latin typeface="Consolas" panose="020B0609020204030204" pitchFamily="49" charset="0"/>
              </a:rPr>
              <a:t>"hello"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);</a:t>
            </a:r>
          </a:p>
          <a:p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}</a:t>
            </a:r>
            <a:r>
              <a:rPr lang="en-US" sz="100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)</a:t>
            </a:r>
            <a:r>
              <a:rPr lang="en-US" sz="100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(); </a:t>
            </a:r>
          </a:p>
          <a:p>
            <a:endParaRPr lang="en-US" b="0">
              <a:solidFill>
                <a:srgbClr val="D4D4D4"/>
              </a:solidFill>
              <a:effectLst/>
              <a:latin typeface="Consolas" panose="020B0609020204030204" pitchFamily="49" charset="0"/>
            </a:endParaRPr>
          </a:p>
          <a:p>
            <a:r>
              <a:rPr lang="en-US">
                <a:solidFill>
                  <a:srgbClr val="6A9955"/>
                </a:solidFill>
                <a:latin typeface="Consolas" panose="020B0609020204030204" pitchFamily="49" charset="0"/>
              </a:rPr>
              <a:t>// hello</a:t>
            </a:r>
          </a:p>
        </p:txBody>
      </p:sp>
    </p:spTree>
    <p:extLst>
      <p:ext uri="{BB962C8B-B14F-4D97-AF65-F5344CB8AC3E}">
        <p14:creationId xmlns:p14="http://schemas.microsoft.com/office/powerpoint/2010/main" val="2719222295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Word"/>
      </p:transition>
    </mc:Choice>
    <mc:Fallback xmlns=""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D702A2-5CED-2F1E-D12B-73A398A4EF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/>
              <a:t>Modules – Module Pattern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443E4A07-BDF4-5022-C69B-834D9AF87265}"/>
              </a:ext>
            </a:extLst>
          </p:cNvPr>
          <p:cNvSpPr txBox="1"/>
          <p:nvPr/>
        </p:nvSpPr>
        <p:spPr>
          <a:xfrm>
            <a:off x="396240" y="1909584"/>
            <a:ext cx="9215120" cy="48013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en-US" b="0">
              <a:solidFill>
                <a:srgbClr val="D4D4D4"/>
              </a:solidFill>
              <a:effectLst/>
              <a:latin typeface="Consolas" panose="020B0609020204030204" pitchFamily="49" charset="0"/>
            </a:endParaRPr>
          </a:p>
          <a:p>
            <a:endParaRPr lang="en-US">
              <a:solidFill>
                <a:srgbClr val="D4D4D4"/>
              </a:solidFill>
              <a:latin typeface="Consolas" panose="020B0609020204030204" pitchFamily="49" charset="0"/>
            </a:endParaRPr>
          </a:p>
          <a:p>
            <a:endParaRPr lang="en-US" b="0">
              <a:solidFill>
                <a:srgbClr val="D4D4D4"/>
              </a:solidFill>
              <a:effectLst/>
              <a:latin typeface="Consolas" panose="020B0609020204030204" pitchFamily="49" charset="0"/>
            </a:endParaRPr>
          </a:p>
          <a:p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  </a:t>
            </a:r>
            <a:r>
              <a:rPr lang="en-US" b="0">
                <a:solidFill>
                  <a:srgbClr val="808080"/>
                </a:solidFill>
                <a:effectLst/>
                <a:latin typeface="Consolas" panose="020B0609020204030204" pitchFamily="49" charset="0"/>
              </a:rPr>
              <a:t>&lt;</a:t>
            </a:r>
            <a:r>
              <a:rPr lang="en-US" b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script</a:t>
            </a:r>
            <a:r>
              <a:rPr lang="en-US" b="0">
                <a:solidFill>
                  <a:srgbClr val="808080"/>
                </a:solidFill>
                <a:effectLst/>
                <a:latin typeface="Consolas" panose="020B0609020204030204" pitchFamily="49" charset="0"/>
              </a:rPr>
              <a:t>&gt;</a:t>
            </a:r>
          </a:p>
          <a:p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    </a:t>
            </a:r>
            <a:r>
              <a:rPr lang="en-US" b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var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US" b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counter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= </a:t>
            </a:r>
            <a:r>
              <a:rPr lang="en-US" b="0">
                <a:solidFill>
                  <a:srgbClr val="B5CEA8"/>
                </a:solidFill>
                <a:effectLst/>
                <a:latin typeface="Consolas" panose="020B0609020204030204" pitchFamily="49" charset="0"/>
              </a:rPr>
              <a:t>0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;</a:t>
            </a:r>
          </a:p>
          <a:p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    </a:t>
            </a:r>
            <a:r>
              <a:rPr lang="en-US" b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function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US" b="0" err="1">
                <a:solidFill>
                  <a:srgbClr val="DCDCAA"/>
                </a:solidFill>
                <a:effectLst/>
                <a:latin typeface="Consolas" panose="020B0609020204030204" pitchFamily="49" charset="0"/>
              </a:rPr>
              <a:t>onClick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() {</a:t>
            </a:r>
          </a:p>
          <a:p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      </a:t>
            </a:r>
            <a:r>
              <a:rPr lang="en-US" b="0" err="1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document</a:t>
            </a:r>
            <a:r>
              <a:rPr lang="en-US" b="0" err="1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.</a:t>
            </a:r>
            <a:r>
              <a:rPr lang="en-US" b="0" err="1">
                <a:solidFill>
                  <a:srgbClr val="DCDCAA"/>
                </a:solidFill>
                <a:effectLst/>
                <a:latin typeface="Consolas" panose="020B0609020204030204" pitchFamily="49" charset="0"/>
              </a:rPr>
              <a:t>getElementById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(</a:t>
            </a:r>
            <a:r>
              <a:rPr lang="en-US" b="0">
                <a:solidFill>
                  <a:srgbClr val="CE9178"/>
                </a:solidFill>
                <a:effectLst/>
                <a:latin typeface="Consolas" panose="020B0609020204030204" pitchFamily="49" charset="0"/>
              </a:rPr>
              <a:t>"counter"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).</a:t>
            </a:r>
            <a:r>
              <a:rPr lang="en-US" b="0" err="1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innerHTML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= ++</a:t>
            </a:r>
            <a:r>
              <a:rPr lang="en-US" b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counter</a:t>
            </a:r>
            <a:endParaRPr lang="en-US" b="0">
              <a:solidFill>
                <a:srgbClr val="D4D4D4"/>
              </a:solidFill>
              <a:effectLst/>
              <a:latin typeface="Consolas" panose="020B0609020204030204" pitchFamily="49" charset="0"/>
            </a:endParaRPr>
          </a:p>
          <a:p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    }</a:t>
            </a:r>
            <a:endParaRPr lang="en-US">
              <a:solidFill>
                <a:srgbClr val="808080"/>
              </a:solidFill>
              <a:latin typeface="Consolas" panose="020B0609020204030204" pitchFamily="49" charset="0"/>
            </a:endParaRPr>
          </a:p>
          <a:p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  </a:t>
            </a:r>
            <a:r>
              <a:rPr lang="en-US" b="0">
                <a:solidFill>
                  <a:srgbClr val="808080"/>
                </a:solidFill>
                <a:effectLst/>
                <a:latin typeface="Consolas" panose="020B0609020204030204" pitchFamily="49" charset="0"/>
              </a:rPr>
              <a:t>&lt;/</a:t>
            </a:r>
            <a:r>
              <a:rPr lang="en-US" b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script</a:t>
            </a:r>
            <a:r>
              <a:rPr lang="en-US" b="0">
                <a:solidFill>
                  <a:srgbClr val="808080"/>
                </a:solidFill>
                <a:effectLst/>
                <a:latin typeface="Consolas" panose="020B0609020204030204" pitchFamily="49" charset="0"/>
              </a:rPr>
              <a:t>&gt;</a:t>
            </a:r>
            <a:endParaRPr lang="en-US" b="0">
              <a:solidFill>
                <a:srgbClr val="D4D4D4"/>
              </a:solidFill>
              <a:effectLst/>
              <a:latin typeface="Consolas" panose="020B0609020204030204" pitchFamily="49" charset="0"/>
            </a:endParaRPr>
          </a:p>
          <a:p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</a:t>
            </a:r>
            <a:r>
              <a:rPr lang="en-US" b="0">
                <a:solidFill>
                  <a:srgbClr val="808080"/>
                </a:solidFill>
                <a:effectLst/>
                <a:latin typeface="Consolas" panose="020B0609020204030204" pitchFamily="49" charset="0"/>
              </a:rPr>
              <a:t>&lt;/</a:t>
            </a:r>
            <a:r>
              <a:rPr lang="en-US" b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head</a:t>
            </a:r>
            <a:r>
              <a:rPr lang="en-US" b="0">
                <a:solidFill>
                  <a:srgbClr val="808080"/>
                </a:solidFill>
                <a:effectLst/>
                <a:latin typeface="Consolas" panose="020B0609020204030204" pitchFamily="49" charset="0"/>
              </a:rPr>
              <a:t>&gt;</a:t>
            </a:r>
            <a:endParaRPr lang="en-US" b="0">
              <a:solidFill>
                <a:srgbClr val="D4D4D4"/>
              </a:solidFill>
              <a:effectLst/>
              <a:latin typeface="Consolas" panose="020B0609020204030204" pitchFamily="49" charset="0"/>
            </a:endParaRPr>
          </a:p>
          <a:p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</a:t>
            </a:r>
            <a:r>
              <a:rPr lang="en-US" b="0">
                <a:solidFill>
                  <a:srgbClr val="808080"/>
                </a:solidFill>
                <a:effectLst/>
                <a:latin typeface="Consolas" panose="020B0609020204030204" pitchFamily="49" charset="0"/>
              </a:rPr>
              <a:t>&lt;</a:t>
            </a:r>
            <a:r>
              <a:rPr lang="en-US" b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body</a:t>
            </a:r>
            <a:r>
              <a:rPr lang="en-US" b="0">
                <a:solidFill>
                  <a:srgbClr val="808080"/>
                </a:solidFill>
                <a:effectLst/>
                <a:latin typeface="Consolas" panose="020B0609020204030204" pitchFamily="49" charset="0"/>
              </a:rPr>
              <a:t>&gt;</a:t>
            </a:r>
            <a:endParaRPr lang="en-US" b="0">
              <a:solidFill>
                <a:srgbClr val="D4D4D4"/>
              </a:solidFill>
              <a:effectLst/>
              <a:latin typeface="Consolas" panose="020B0609020204030204" pitchFamily="49" charset="0"/>
            </a:endParaRPr>
          </a:p>
          <a:p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  </a:t>
            </a:r>
            <a:r>
              <a:rPr lang="en-US" b="0">
                <a:solidFill>
                  <a:srgbClr val="808080"/>
                </a:solidFill>
                <a:effectLst/>
                <a:latin typeface="Consolas" panose="020B0609020204030204" pitchFamily="49" charset="0"/>
              </a:rPr>
              <a:t>&lt;</a:t>
            </a:r>
            <a:r>
              <a:rPr lang="en-US" b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p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US" b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id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=</a:t>
            </a:r>
            <a:r>
              <a:rPr lang="en-US" b="0">
                <a:solidFill>
                  <a:srgbClr val="CE9178"/>
                </a:solidFill>
                <a:effectLst/>
                <a:latin typeface="Consolas" panose="020B0609020204030204" pitchFamily="49" charset="0"/>
              </a:rPr>
              <a:t>"counter"</a:t>
            </a:r>
            <a:r>
              <a:rPr lang="en-US" b="0">
                <a:solidFill>
                  <a:srgbClr val="808080"/>
                </a:solidFill>
                <a:effectLst/>
                <a:latin typeface="Consolas" panose="020B0609020204030204" pitchFamily="49" charset="0"/>
              </a:rPr>
              <a:t>&gt;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0</a:t>
            </a:r>
            <a:r>
              <a:rPr lang="en-US" b="0">
                <a:solidFill>
                  <a:srgbClr val="808080"/>
                </a:solidFill>
                <a:effectLst/>
                <a:latin typeface="Consolas" panose="020B0609020204030204" pitchFamily="49" charset="0"/>
              </a:rPr>
              <a:t>&lt;/</a:t>
            </a:r>
            <a:r>
              <a:rPr lang="en-US" b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p</a:t>
            </a:r>
            <a:r>
              <a:rPr lang="en-US" b="0">
                <a:solidFill>
                  <a:srgbClr val="808080"/>
                </a:solidFill>
                <a:effectLst/>
                <a:latin typeface="Consolas" panose="020B0609020204030204" pitchFamily="49" charset="0"/>
              </a:rPr>
              <a:t>&gt;</a:t>
            </a:r>
            <a:endParaRPr lang="en-US" b="0">
              <a:solidFill>
                <a:srgbClr val="D4D4D4"/>
              </a:solidFill>
              <a:effectLst/>
              <a:latin typeface="Consolas" panose="020B0609020204030204" pitchFamily="49" charset="0"/>
            </a:endParaRPr>
          </a:p>
          <a:p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  </a:t>
            </a:r>
            <a:r>
              <a:rPr lang="en-US" b="0">
                <a:solidFill>
                  <a:srgbClr val="808080"/>
                </a:solidFill>
                <a:effectLst/>
                <a:latin typeface="Consolas" panose="020B0609020204030204" pitchFamily="49" charset="0"/>
              </a:rPr>
              <a:t>&lt;</a:t>
            </a:r>
            <a:r>
              <a:rPr lang="en-US" b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button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US" b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onclick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=</a:t>
            </a:r>
            <a:r>
              <a:rPr lang="en-US" b="0">
                <a:solidFill>
                  <a:srgbClr val="CE9178"/>
                </a:solidFill>
                <a:effectLst/>
                <a:latin typeface="Consolas" panose="020B0609020204030204" pitchFamily="49" charset="0"/>
              </a:rPr>
              <a:t>"</a:t>
            </a:r>
            <a:r>
              <a:rPr lang="en-US" b="0" err="1">
                <a:solidFill>
                  <a:srgbClr val="DCDCAA"/>
                </a:solidFill>
                <a:effectLst/>
                <a:latin typeface="Consolas" panose="020B0609020204030204" pitchFamily="49" charset="0"/>
              </a:rPr>
              <a:t>onClick</a:t>
            </a:r>
            <a:r>
              <a:rPr lang="en-US" b="0">
                <a:solidFill>
                  <a:srgbClr val="CE9178"/>
                </a:solidFill>
                <a:effectLst/>
                <a:latin typeface="Consolas" panose="020B0609020204030204" pitchFamily="49" charset="0"/>
              </a:rPr>
              <a:t>()"</a:t>
            </a:r>
            <a:r>
              <a:rPr lang="en-US" b="0">
                <a:solidFill>
                  <a:srgbClr val="808080"/>
                </a:solidFill>
                <a:effectLst/>
                <a:latin typeface="Consolas" panose="020B0609020204030204" pitchFamily="49" charset="0"/>
              </a:rPr>
              <a:t>&gt;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increment</a:t>
            </a:r>
            <a:r>
              <a:rPr lang="en-US" b="0">
                <a:solidFill>
                  <a:srgbClr val="808080"/>
                </a:solidFill>
                <a:effectLst/>
                <a:latin typeface="Consolas" panose="020B0609020204030204" pitchFamily="49" charset="0"/>
              </a:rPr>
              <a:t>&lt;/</a:t>
            </a:r>
            <a:r>
              <a:rPr lang="en-US" b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button</a:t>
            </a:r>
            <a:r>
              <a:rPr lang="en-US" b="0">
                <a:solidFill>
                  <a:srgbClr val="808080"/>
                </a:solidFill>
                <a:effectLst/>
                <a:latin typeface="Consolas" panose="020B0609020204030204" pitchFamily="49" charset="0"/>
              </a:rPr>
              <a:t>&gt;</a:t>
            </a:r>
            <a:endParaRPr lang="en-US" b="0">
              <a:solidFill>
                <a:srgbClr val="D4D4D4"/>
              </a:solidFill>
              <a:effectLst/>
              <a:latin typeface="Consolas" panose="020B0609020204030204" pitchFamily="49" charset="0"/>
            </a:endParaRPr>
          </a:p>
          <a:p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</a:t>
            </a:r>
            <a:r>
              <a:rPr lang="en-US" b="0">
                <a:solidFill>
                  <a:srgbClr val="808080"/>
                </a:solidFill>
                <a:effectLst/>
                <a:latin typeface="Consolas" panose="020B0609020204030204" pitchFamily="49" charset="0"/>
              </a:rPr>
              <a:t>&lt;/</a:t>
            </a:r>
            <a:r>
              <a:rPr lang="en-US" b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body</a:t>
            </a:r>
            <a:r>
              <a:rPr lang="en-US" b="0">
                <a:solidFill>
                  <a:srgbClr val="808080"/>
                </a:solidFill>
                <a:effectLst/>
                <a:latin typeface="Consolas" panose="020B0609020204030204" pitchFamily="49" charset="0"/>
              </a:rPr>
              <a:t>&gt;</a:t>
            </a:r>
            <a:endParaRPr lang="en-US" b="0">
              <a:solidFill>
                <a:srgbClr val="D4D4D4"/>
              </a:solidFill>
              <a:effectLst/>
              <a:latin typeface="Consolas" panose="020B0609020204030204" pitchFamily="49" charset="0"/>
            </a:endParaRPr>
          </a:p>
          <a:p>
            <a:r>
              <a:rPr lang="en-US" b="0">
                <a:solidFill>
                  <a:srgbClr val="808080"/>
                </a:solidFill>
                <a:effectLst/>
                <a:latin typeface="Consolas" panose="020B0609020204030204" pitchFamily="49" charset="0"/>
              </a:rPr>
              <a:t>&lt;/</a:t>
            </a:r>
            <a:r>
              <a:rPr lang="en-US" b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html</a:t>
            </a:r>
            <a:r>
              <a:rPr lang="en-US" b="0">
                <a:solidFill>
                  <a:srgbClr val="808080"/>
                </a:solidFill>
                <a:effectLst/>
                <a:latin typeface="Consolas" panose="020B0609020204030204" pitchFamily="49" charset="0"/>
              </a:rPr>
              <a:t>&gt;</a:t>
            </a:r>
            <a:endParaRPr lang="en-US" b="0">
              <a:solidFill>
                <a:srgbClr val="D4D4D4"/>
              </a:solidFill>
              <a:effectLst/>
              <a:latin typeface="Consolas" panose="020B0609020204030204" pitchFamily="49" charset="0"/>
            </a:endParaRPr>
          </a:p>
          <a:p>
            <a:b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</a:br>
            <a:endParaRPr lang="en-US" b="0">
              <a:solidFill>
                <a:srgbClr val="D4D4D4"/>
              </a:solidFill>
              <a:effectLst/>
              <a:latin typeface="Consolas" panose="020B0609020204030204" pitchFamily="49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BCBA7170-647C-2A5D-2246-AC60B1FEFBF3}"/>
              </a:ext>
            </a:extLst>
          </p:cNvPr>
          <p:cNvSpPr txBox="1"/>
          <p:nvPr/>
        </p:nvSpPr>
        <p:spPr>
          <a:xfrm>
            <a:off x="396240" y="1909584"/>
            <a:ext cx="6096000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b="0">
                <a:solidFill>
                  <a:srgbClr val="808080"/>
                </a:solidFill>
                <a:effectLst/>
                <a:latin typeface="Consolas" panose="020B0609020204030204" pitchFamily="49" charset="0"/>
              </a:rPr>
              <a:t>&lt;!</a:t>
            </a:r>
            <a:r>
              <a:rPr lang="en-US" b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DOCTYPE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US" b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html</a:t>
            </a:r>
            <a:r>
              <a:rPr lang="en-US" b="0">
                <a:solidFill>
                  <a:srgbClr val="808080"/>
                </a:solidFill>
                <a:effectLst/>
                <a:latin typeface="Consolas" panose="020B0609020204030204" pitchFamily="49" charset="0"/>
              </a:rPr>
              <a:t>&gt;</a:t>
            </a:r>
            <a:endParaRPr lang="en-US" b="0">
              <a:solidFill>
                <a:srgbClr val="D4D4D4"/>
              </a:solidFill>
              <a:effectLst/>
              <a:latin typeface="Consolas" panose="020B0609020204030204" pitchFamily="49" charset="0"/>
            </a:endParaRPr>
          </a:p>
          <a:p>
            <a:r>
              <a:rPr lang="en-US" b="0">
                <a:solidFill>
                  <a:srgbClr val="808080"/>
                </a:solidFill>
                <a:effectLst/>
                <a:latin typeface="Consolas" panose="020B0609020204030204" pitchFamily="49" charset="0"/>
              </a:rPr>
              <a:t>&lt;</a:t>
            </a:r>
            <a:r>
              <a:rPr lang="en-US" b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html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US" b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lang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=</a:t>
            </a:r>
            <a:r>
              <a:rPr lang="en-US" b="0">
                <a:solidFill>
                  <a:srgbClr val="CE9178"/>
                </a:solidFill>
                <a:effectLst/>
                <a:latin typeface="Consolas" panose="020B0609020204030204" pitchFamily="49" charset="0"/>
              </a:rPr>
              <a:t>"</a:t>
            </a:r>
            <a:r>
              <a:rPr lang="en-US" b="0" err="1">
                <a:solidFill>
                  <a:srgbClr val="CE9178"/>
                </a:solidFill>
                <a:effectLst/>
                <a:latin typeface="Consolas" panose="020B0609020204030204" pitchFamily="49" charset="0"/>
              </a:rPr>
              <a:t>en</a:t>
            </a:r>
            <a:r>
              <a:rPr lang="en-US" b="0">
                <a:solidFill>
                  <a:srgbClr val="CE9178"/>
                </a:solidFill>
                <a:effectLst/>
                <a:latin typeface="Consolas" panose="020B0609020204030204" pitchFamily="49" charset="0"/>
              </a:rPr>
              <a:t>"</a:t>
            </a:r>
            <a:r>
              <a:rPr lang="en-US" b="0">
                <a:solidFill>
                  <a:srgbClr val="808080"/>
                </a:solidFill>
                <a:effectLst/>
                <a:latin typeface="Consolas" panose="020B0609020204030204" pitchFamily="49" charset="0"/>
              </a:rPr>
              <a:t>&gt;</a:t>
            </a:r>
            <a:endParaRPr lang="en-US" b="0">
              <a:solidFill>
                <a:srgbClr val="D4D4D4"/>
              </a:solidFill>
              <a:effectLst/>
              <a:latin typeface="Consolas" panose="020B0609020204030204" pitchFamily="49" charset="0"/>
            </a:endParaRPr>
          </a:p>
          <a:p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</a:t>
            </a:r>
            <a:r>
              <a:rPr lang="en-US" b="0">
                <a:solidFill>
                  <a:srgbClr val="808080"/>
                </a:solidFill>
                <a:effectLst/>
                <a:latin typeface="Consolas" panose="020B0609020204030204" pitchFamily="49" charset="0"/>
              </a:rPr>
              <a:t>&lt;</a:t>
            </a:r>
            <a:r>
              <a:rPr lang="en-US" b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head</a:t>
            </a:r>
            <a:r>
              <a:rPr lang="en-US" b="0">
                <a:solidFill>
                  <a:srgbClr val="808080"/>
                </a:solidFill>
                <a:effectLst/>
                <a:latin typeface="Consolas" panose="020B0609020204030204" pitchFamily="49" charset="0"/>
              </a:rPr>
              <a:t>&gt;</a:t>
            </a:r>
            <a:endParaRPr lang="en-US" b="0">
              <a:solidFill>
                <a:srgbClr val="D4D4D4"/>
              </a:solidFill>
              <a:effectLst/>
              <a:latin typeface="Consolas" panose="020B06090202040302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42583002"/>
      </p:ext>
    </p:extLst>
  </p:cSld>
  <p:clrMapOvr>
    <a:masterClrMapping/>
  </p:clrMapOvr>
  <p:transition spd="med">
    <p:pull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D702A2-5CED-2F1E-D12B-73A398A4EF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/>
              <a:t>Modules – Module Pattern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443E4A07-BDF4-5022-C69B-834D9AF87265}"/>
              </a:ext>
            </a:extLst>
          </p:cNvPr>
          <p:cNvSpPr txBox="1"/>
          <p:nvPr/>
        </p:nvSpPr>
        <p:spPr>
          <a:xfrm>
            <a:off x="396240" y="3291344"/>
            <a:ext cx="9215120" cy="34163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en-US" b="0">
              <a:solidFill>
                <a:srgbClr val="808080"/>
              </a:solidFill>
              <a:effectLst/>
              <a:latin typeface="Consolas" panose="020B0609020204030204" pitchFamily="49" charset="0"/>
            </a:endParaRPr>
          </a:p>
          <a:p>
            <a:endParaRPr lang="en-US">
              <a:solidFill>
                <a:srgbClr val="808080"/>
              </a:solidFill>
              <a:latin typeface="Consolas" panose="020B0609020204030204" pitchFamily="49" charset="0"/>
            </a:endParaRPr>
          </a:p>
          <a:p>
            <a:endParaRPr lang="en-US">
              <a:solidFill>
                <a:srgbClr val="808080"/>
              </a:solidFill>
              <a:latin typeface="Consolas" panose="020B0609020204030204" pitchFamily="49" charset="0"/>
            </a:endParaRPr>
          </a:p>
          <a:p>
            <a:endParaRPr lang="en-US">
              <a:solidFill>
                <a:srgbClr val="D4D4D4"/>
              </a:solidFill>
              <a:latin typeface="Consolas" panose="020B0609020204030204" pitchFamily="49" charset="0"/>
            </a:endParaRPr>
          </a:p>
          <a:p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</a:t>
            </a:r>
            <a:r>
              <a:rPr lang="en-US" b="0">
                <a:solidFill>
                  <a:srgbClr val="808080"/>
                </a:solidFill>
                <a:effectLst/>
                <a:latin typeface="Consolas" panose="020B0609020204030204" pitchFamily="49" charset="0"/>
              </a:rPr>
              <a:t>&lt;/</a:t>
            </a:r>
            <a:r>
              <a:rPr lang="en-US" b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head</a:t>
            </a:r>
            <a:r>
              <a:rPr lang="en-US" b="0">
                <a:solidFill>
                  <a:srgbClr val="808080"/>
                </a:solidFill>
                <a:effectLst/>
                <a:latin typeface="Consolas" panose="020B0609020204030204" pitchFamily="49" charset="0"/>
              </a:rPr>
              <a:t>&gt;</a:t>
            </a:r>
            <a:endParaRPr lang="en-US" b="0">
              <a:solidFill>
                <a:srgbClr val="D4D4D4"/>
              </a:solidFill>
              <a:effectLst/>
              <a:latin typeface="Consolas" panose="020B0609020204030204" pitchFamily="49" charset="0"/>
            </a:endParaRPr>
          </a:p>
          <a:p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</a:t>
            </a:r>
            <a:r>
              <a:rPr lang="en-US" b="0">
                <a:solidFill>
                  <a:srgbClr val="808080"/>
                </a:solidFill>
                <a:effectLst/>
                <a:latin typeface="Consolas" panose="020B0609020204030204" pitchFamily="49" charset="0"/>
              </a:rPr>
              <a:t>&lt;</a:t>
            </a:r>
            <a:r>
              <a:rPr lang="en-US" b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body</a:t>
            </a:r>
            <a:r>
              <a:rPr lang="en-US" b="0">
                <a:solidFill>
                  <a:srgbClr val="808080"/>
                </a:solidFill>
                <a:effectLst/>
                <a:latin typeface="Consolas" panose="020B0609020204030204" pitchFamily="49" charset="0"/>
              </a:rPr>
              <a:t>&gt;</a:t>
            </a:r>
            <a:endParaRPr lang="en-US" b="0">
              <a:solidFill>
                <a:srgbClr val="D4D4D4"/>
              </a:solidFill>
              <a:effectLst/>
              <a:latin typeface="Consolas" panose="020B0609020204030204" pitchFamily="49" charset="0"/>
            </a:endParaRPr>
          </a:p>
          <a:p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  </a:t>
            </a:r>
            <a:r>
              <a:rPr lang="en-US" b="0">
                <a:solidFill>
                  <a:srgbClr val="808080"/>
                </a:solidFill>
                <a:effectLst/>
                <a:latin typeface="Consolas" panose="020B0609020204030204" pitchFamily="49" charset="0"/>
              </a:rPr>
              <a:t>&lt;</a:t>
            </a:r>
            <a:r>
              <a:rPr lang="en-US" b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p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US" b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id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=</a:t>
            </a:r>
            <a:r>
              <a:rPr lang="en-US" b="0">
                <a:solidFill>
                  <a:srgbClr val="CE9178"/>
                </a:solidFill>
                <a:effectLst/>
                <a:latin typeface="Consolas" panose="020B0609020204030204" pitchFamily="49" charset="0"/>
              </a:rPr>
              <a:t>"counter"</a:t>
            </a:r>
            <a:r>
              <a:rPr lang="en-US" b="0">
                <a:solidFill>
                  <a:srgbClr val="808080"/>
                </a:solidFill>
                <a:effectLst/>
                <a:latin typeface="Consolas" panose="020B0609020204030204" pitchFamily="49" charset="0"/>
              </a:rPr>
              <a:t>&gt;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0</a:t>
            </a:r>
            <a:r>
              <a:rPr lang="en-US" b="0">
                <a:solidFill>
                  <a:srgbClr val="808080"/>
                </a:solidFill>
                <a:effectLst/>
                <a:latin typeface="Consolas" panose="020B0609020204030204" pitchFamily="49" charset="0"/>
              </a:rPr>
              <a:t>&lt;/</a:t>
            </a:r>
            <a:r>
              <a:rPr lang="en-US" b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p</a:t>
            </a:r>
            <a:r>
              <a:rPr lang="en-US" b="0">
                <a:solidFill>
                  <a:srgbClr val="808080"/>
                </a:solidFill>
                <a:effectLst/>
                <a:latin typeface="Consolas" panose="020B0609020204030204" pitchFamily="49" charset="0"/>
              </a:rPr>
              <a:t>&gt;</a:t>
            </a:r>
            <a:endParaRPr lang="en-US" b="0">
              <a:solidFill>
                <a:srgbClr val="D4D4D4"/>
              </a:solidFill>
              <a:effectLst/>
              <a:latin typeface="Consolas" panose="020B0609020204030204" pitchFamily="49" charset="0"/>
            </a:endParaRPr>
          </a:p>
          <a:p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  </a:t>
            </a:r>
            <a:r>
              <a:rPr lang="en-US" b="0">
                <a:solidFill>
                  <a:srgbClr val="808080"/>
                </a:solidFill>
                <a:effectLst/>
                <a:latin typeface="Consolas" panose="020B0609020204030204" pitchFamily="49" charset="0"/>
              </a:rPr>
              <a:t>&lt;</a:t>
            </a:r>
            <a:r>
              <a:rPr lang="en-US" b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button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US" b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onclick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=</a:t>
            </a:r>
            <a:r>
              <a:rPr lang="en-US" b="0">
                <a:solidFill>
                  <a:srgbClr val="CE9178"/>
                </a:solidFill>
                <a:effectLst/>
                <a:latin typeface="Consolas" panose="020B0609020204030204" pitchFamily="49" charset="0"/>
              </a:rPr>
              <a:t>"</a:t>
            </a:r>
            <a:r>
              <a:rPr lang="en-US" b="0" err="1">
                <a:solidFill>
                  <a:srgbClr val="DCDCAA"/>
                </a:solidFill>
                <a:effectLst/>
                <a:latin typeface="Consolas" panose="020B0609020204030204" pitchFamily="49" charset="0"/>
              </a:rPr>
              <a:t>onClick</a:t>
            </a:r>
            <a:r>
              <a:rPr lang="en-US" b="0">
                <a:solidFill>
                  <a:srgbClr val="CE9178"/>
                </a:solidFill>
                <a:effectLst/>
                <a:latin typeface="Consolas" panose="020B0609020204030204" pitchFamily="49" charset="0"/>
              </a:rPr>
              <a:t>()"</a:t>
            </a:r>
            <a:r>
              <a:rPr lang="en-US" b="0">
                <a:solidFill>
                  <a:srgbClr val="808080"/>
                </a:solidFill>
                <a:effectLst/>
                <a:latin typeface="Consolas" panose="020B0609020204030204" pitchFamily="49" charset="0"/>
              </a:rPr>
              <a:t>&gt;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increment</a:t>
            </a:r>
            <a:r>
              <a:rPr lang="en-US" b="0">
                <a:solidFill>
                  <a:srgbClr val="808080"/>
                </a:solidFill>
                <a:effectLst/>
                <a:latin typeface="Consolas" panose="020B0609020204030204" pitchFamily="49" charset="0"/>
              </a:rPr>
              <a:t>&lt;/</a:t>
            </a:r>
            <a:r>
              <a:rPr lang="en-US" b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button</a:t>
            </a:r>
            <a:r>
              <a:rPr lang="en-US" b="0">
                <a:solidFill>
                  <a:srgbClr val="808080"/>
                </a:solidFill>
                <a:effectLst/>
                <a:latin typeface="Consolas" panose="020B0609020204030204" pitchFamily="49" charset="0"/>
              </a:rPr>
              <a:t>&gt;</a:t>
            </a:r>
            <a:endParaRPr lang="en-US" b="0">
              <a:solidFill>
                <a:srgbClr val="D4D4D4"/>
              </a:solidFill>
              <a:effectLst/>
              <a:latin typeface="Consolas" panose="020B0609020204030204" pitchFamily="49" charset="0"/>
            </a:endParaRPr>
          </a:p>
          <a:p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</a:t>
            </a:r>
            <a:r>
              <a:rPr lang="en-US" b="0">
                <a:solidFill>
                  <a:srgbClr val="808080"/>
                </a:solidFill>
                <a:effectLst/>
                <a:latin typeface="Consolas" panose="020B0609020204030204" pitchFamily="49" charset="0"/>
              </a:rPr>
              <a:t>&lt;/</a:t>
            </a:r>
            <a:r>
              <a:rPr lang="en-US" b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body</a:t>
            </a:r>
            <a:r>
              <a:rPr lang="en-US" b="0">
                <a:solidFill>
                  <a:srgbClr val="808080"/>
                </a:solidFill>
                <a:effectLst/>
                <a:latin typeface="Consolas" panose="020B0609020204030204" pitchFamily="49" charset="0"/>
              </a:rPr>
              <a:t>&gt;</a:t>
            </a:r>
            <a:endParaRPr lang="en-US" b="0">
              <a:solidFill>
                <a:srgbClr val="D4D4D4"/>
              </a:solidFill>
              <a:effectLst/>
              <a:latin typeface="Consolas" panose="020B0609020204030204" pitchFamily="49" charset="0"/>
            </a:endParaRPr>
          </a:p>
          <a:p>
            <a:r>
              <a:rPr lang="en-US" b="0">
                <a:solidFill>
                  <a:srgbClr val="808080"/>
                </a:solidFill>
                <a:effectLst/>
                <a:latin typeface="Consolas" panose="020B0609020204030204" pitchFamily="49" charset="0"/>
              </a:rPr>
              <a:t>&lt;/</a:t>
            </a:r>
            <a:r>
              <a:rPr lang="en-US" b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html</a:t>
            </a:r>
            <a:r>
              <a:rPr lang="en-US" b="0">
                <a:solidFill>
                  <a:srgbClr val="808080"/>
                </a:solidFill>
                <a:effectLst/>
                <a:latin typeface="Consolas" panose="020B0609020204030204" pitchFamily="49" charset="0"/>
              </a:rPr>
              <a:t>&gt;</a:t>
            </a:r>
            <a:endParaRPr lang="en-US" b="0">
              <a:solidFill>
                <a:srgbClr val="D4D4D4"/>
              </a:solidFill>
              <a:effectLst/>
              <a:latin typeface="Consolas" panose="020B0609020204030204" pitchFamily="49" charset="0"/>
            </a:endParaRPr>
          </a:p>
          <a:p>
            <a:b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</a:br>
            <a:endParaRPr lang="en-US" b="0">
              <a:solidFill>
                <a:srgbClr val="D4D4D4"/>
              </a:solidFill>
              <a:effectLst/>
              <a:latin typeface="Consolas" panose="020B0609020204030204" pitchFamily="49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628A827-0E26-4289-0EEF-607BA45FED53}"/>
              </a:ext>
            </a:extLst>
          </p:cNvPr>
          <p:cNvSpPr txBox="1"/>
          <p:nvPr/>
        </p:nvSpPr>
        <p:spPr>
          <a:xfrm>
            <a:off x="4541520" y="1520597"/>
            <a:ext cx="7995920" cy="14773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b="0">
                <a:solidFill>
                  <a:srgbClr val="6A9955"/>
                </a:solidFill>
                <a:effectLst/>
                <a:latin typeface="Consolas" panose="020B0609020204030204" pitchFamily="49" charset="0"/>
              </a:rPr>
              <a:t>// counter.js</a:t>
            </a:r>
            <a:endParaRPr lang="en-US" b="0">
              <a:solidFill>
                <a:srgbClr val="D4D4D4"/>
              </a:solidFill>
              <a:effectLst/>
              <a:latin typeface="Consolas" panose="020B0609020204030204" pitchFamily="49" charset="0"/>
            </a:endParaRPr>
          </a:p>
          <a:p>
            <a:r>
              <a:rPr lang="en-US" b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var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US" b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counter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= </a:t>
            </a:r>
            <a:r>
              <a:rPr lang="en-US" b="0">
                <a:solidFill>
                  <a:srgbClr val="B5CEA8"/>
                </a:solidFill>
                <a:effectLst/>
                <a:latin typeface="Consolas" panose="020B0609020204030204" pitchFamily="49" charset="0"/>
              </a:rPr>
              <a:t>0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;</a:t>
            </a:r>
          </a:p>
          <a:p>
            <a:r>
              <a:rPr lang="en-US" b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function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US" b="0" err="1">
                <a:solidFill>
                  <a:srgbClr val="DCDCAA"/>
                </a:solidFill>
                <a:effectLst/>
                <a:latin typeface="Consolas" panose="020B0609020204030204" pitchFamily="49" charset="0"/>
              </a:rPr>
              <a:t>onClick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() {</a:t>
            </a:r>
          </a:p>
          <a:p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</a:t>
            </a:r>
            <a:r>
              <a:rPr lang="en-US" b="0" err="1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document</a:t>
            </a:r>
            <a:r>
              <a:rPr lang="en-US" b="0" err="1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.</a:t>
            </a:r>
            <a:r>
              <a:rPr lang="en-US" b="0" err="1">
                <a:solidFill>
                  <a:srgbClr val="DCDCAA"/>
                </a:solidFill>
                <a:effectLst/>
                <a:latin typeface="Consolas" panose="020B0609020204030204" pitchFamily="49" charset="0"/>
              </a:rPr>
              <a:t>getElementById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(</a:t>
            </a:r>
            <a:r>
              <a:rPr lang="en-US" b="0">
                <a:solidFill>
                  <a:srgbClr val="CE9178"/>
                </a:solidFill>
                <a:effectLst/>
                <a:latin typeface="Consolas" panose="020B0609020204030204" pitchFamily="49" charset="0"/>
              </a:rPr>
              <a:t>"counter"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).</a:t>
            </a:r>
            <a:r>
              <a:rPr lang="en-US" b="0" err="1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innerHTML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= </a:t>
            </a:r>
            <a:r>
              <a:rPr lang="en-US">
                <a:solidFill>
                  <a:srgbClr val="D4D4D4"/>
                </a:solidFill>
                <a:latin typeface="Consolas" panose="020B0609020204030204" pitchFamily="49" charset="0"/>
              </a:rPr>
              <a:t>++</a:t>
            </a:r>
            <a:r>
              <a:rPr lang="en-US" b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counter</a:t>
            </a:r>
            <a:endParaRPr lang="en-US" b="0">
              <a:solidFill>
                <a:srgbClr val="D4D4D4"/>
              </a:solidFill>
              <a:effectLst/>
              <a:latin typeface="Consolas" panose="020B0609020204030204" pitchFamily="49" charset="0"/>
            </a:endParaRPr>
          </a:p>
          <a:p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}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E3C2D69-EF34-C92A-72E8-F6851784388F}"/>
              </a:ext>
            </a:extLst>
          </p:cNvPr>
          <p:cNvSpPr txBox="1"/>
          <p:nvPr/>
        </p:nvSpPr>
        <p:spPr>
          <a:xfrm>
            <a:off x="899160" y="4113014"/>
            <a:ext cx="626872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b="0">
                <a:solidFill>
                  <a:srgbClr val="808080"/>
                </a:solidFill>
                <a:effectLst/>
                <a:latin typeface="Consolas" panose="020B0609020204030204" pitchFamily="49" charset="0"/>
              </a:rPr>
              <a:t>&lt;</a:t>
            </a:r>
            <a:r>
              <a:rPr lang="en-US" b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script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US" b="0" err="1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src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=</a:t>
            </a:r>
            <a:r>
              <a:rPr lang="en-US" b="0">
                <a:solidFill>
                  <a:srgbClr val="CE9178"/>
                </a:solidFill>
                <a:effectLst/>
                <a:latin typeface="Consolas" panose="020B0609020204030204" pitchFamily="49" charset="0"/>
              </a:rPr>
              <a:t>"./counter.js"</a:t>
            </a:r>
            <a:r>
              <a:rPr lang="en-US" b="0">
                <a:solidFill>
                  <a:srgbClr val="808080"/>
                </a:solidFill>
                <a:effectLst/>
                <a:latin typeface="Consolas" panose="020B0609020204030204" pitchFamily="49" charset="0"/>
              </a:rPr>
              <a:t>&gt;&lt;/</a:t>
            </a:r>
            <a:r>
              <a:rPr lang="en-US" b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script</a:t>
            </a:r>
            <a:r>
              <a:rPr lang="en-US" b="0">
                <a:solidFill>
                  <a:srgbClr val="808080"/>
                </a:solidFill>
                <a:effectLst/>
                <a:latin typeface="Consolas" panose="020B0609020204030204" pitchFamily="49" charset="0"/>
              </a:rPr>
              <a:t>&gt;</a:t>
            </a:r>
            <a:endParaRPr lang="en-US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A1EF6CB0-5335-0B33-EB4B-CC927B9FD6C8}"/>
              </a:ext>
            </a:extLst>
          </p:cNvPr>
          <p:cNvSpPr txBox="1"/>
          <p:nvPr/>
        </p:nvSpPr>
        <p:spPr>
          <a:xfrm>
            <a:off x="396240" y="3291344"/>
            <a:ext cx="6268720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b="0">
                <a:solidFill>
                  <a:srgbClr val="808080"/>
                </a:solidFill>
                <a:effectLst/>
                <a:latin typeface="Consolas" panose="020B0609020204030204" pitchFamily="49" charset="0"/>
              </a:rPr>
              <a:t>&lt;!</a:t>
            </a:r>
            <a:r>
              <a:rPr lang="en-US" b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DOCTYPE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US" b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html</a:t>
            </a:r>
            <a:r>
              <a:rPr lang="en-US" b="0">
                <a:solidFill>
                  <a:srgbClr val="808080"/>
                </a:solidFill>
                <a:effectLst/>
                <a:latin typeface="Consolas" panose="020B0609020204030204" pitchFamily="49" charset="0"/>
              </a:rPr>
              <a:t>&gt;</a:t>
            </a:r>
            <a:endParaRPr lang="en-US" b="0">
              <a:solidFill>
                <a:srgbClr val="D4D4D4"/>
              </a:solidFill>
              <a:effectLst/>
              <a:latin typeface="Consolas" panose="020B0609020204030204" pitchFamily="49" charset="0"/>
            </a:endParaRPr>
          </a:p>
          <a:p>
            <a:r>
              <a:rPr lang="en-US" b="0">
                <a:solidFill>
                  <a:srgbClr val="808080"/>
                </a:solidFill>
                <a:effectLst/>
                <a:latin typeface="Consolas" panose="020B0609020204030204" pitchFamily="49" charset="0"/>
              </a:rPr>
              <a:t>&lt;</a:t>
            </a:r>
            <a:r>
              <a:rPr lang="en-US" b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html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US" b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lang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=</a:t>
            </a:r>
            <a:r>
              <a:rPr lang="en-US" b="0">
                <a:solidFill>
                  <a:srgbClr val="CE9178"/>
                </a:solidFill>
                <a:effectLst/>
                <a:latin typeface="Consolas" panose="020B0609020204030204" pitchFamily="49" charset="0"/>
              </a:rPr>
              <a:t>"</a:t>
            </a:r>
            <a:r>
              <a:rPr lang="en-US" b="0" err="1">
                <a:solidFill>
                  <a:srgbClr val="CE9178"/>
                </a:solidFill>
                <a:effectLst/>
                <a:latin typeface="Consolas" panose="020B0609020204030204" pitchFamily="49" charset="0"/>
              </a:rPr>
              <a:t>en</a:t>
            </a:r>
            <a:r>
              <a:rPr lang="en-US" b="0">
                <a:solidFill>
                  <a:srgbClr val="CE9178"/>
                </a:solidFill>
                <a:effectLst/>
                <a:latin typeface="Consolas" panose="020B0609020204030204" pitchFamily="49" charset="0"/>
              </a:rPr>
              <a:t>"</a:t>
            </a:r>
            <a:r>
              <a:rPr lang="en-US" b="0">
                <a:solidFill>
                  <a:srgbClr val="808080"/>
                </a:solidFill>
                <a:effectLst/>
                <a:latin typeface="Consolas" panose="020B0609020204030204" pitchFamily="49" charset="0"/>
              </a:rPr>
              <a:t>&gt;</a:t>
            </a:r>
            <a:endParaRPr lang="en-US" b="0">
              <a:solidFill>
                <a:srgbClr val="D4D4D4"/>
              </a:solidFill>
              <a:effectLst/>
              <a:latin typeface="Consolas" panose="020B0609020204030204" pitchFamily="49" charset="0"/>
            </a:endParaRPr>
          </a:p>
          <a:p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</a:t>
            </a:r>
            <a:r>
              <a:rPr lang="en-US" b="0">
                <a:solidFill>
                  <a:srgbClr val="808080"/>
                </a:solidFill>
                <a:effectLst/>
                <a:latin typeface="Consolas" panose="020B0609020204030204" pitchFamily="49" charset="0"/>
              </a:rPr>
              <a:t>&lt;</a:t>
            </a:r>
            <a:r>
              <a:rPr lang="en-US" b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head</a:t>
            </a:r>
            <a:r>
              <a:rPr lang="en-US" b="0">
                <a:solidFill>
                  <a:srgbClr val="808080"/>
                </a:solidFill>
                <a:effectLst/>
                <a:latin typeface="Consolas" panose="020B0609020204030204" pitchFamily="49" charset="0"/>
              </a:rPr>
              <a:t>&gt;</a:t>
            </a:r>
            <a:endParaRPr lang="en-US" b="0">
              <a:solidFill>
                <a:srgbClr val="D4D4D4"/>
              </a:solidFill>
              <a:effectLst/>
              <a:latin typeface="Consolas" panose="020B06090202040302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0583054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Word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D702A2-5CED-2F1E-D12B-73A398A4EF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/>
              <a:t>Modules – Module Pattern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443E4A07-BDF4-5022-C69B-834D9AF87265}"/>
              </a:ext>
            </a:extLst>
          </p:cNvPr>
          <p:cNvSpPr txBox="1"/>
          <p:nvPr/>
        </p:nvSpPr>
        <p:spPr>
          <a:xfrm>
            <a:off x="396240" y="3291344"/>
            <a:ext cx="6517640" cy="39703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en-US" b="0">
              <a:solidFill>
                <a:srgbClr val="808080"/>
              </a:solidFill>
              <a:effectLst/>
              <a:latin typeface="Consolas" panose="020B0609020204030204" pitchFamily="49" charset="0"/>
            </a:endParaRPr>
          </a:p>
          <a:p>
            <a:endParaRPr lang="en-US">
              <a:solidFill>
                <a:srgbClr val="808080"/>
              </a:solidFill>
              <a:latin typeface="Consolas" panose="020B0609020204030204" pitchFamily="49" charset="0"/>
            </a:endParaRPr>
          </a:p>
          <a:p>
            <a:endParaRPr lang="en-US">
              <a:solidFill>
                <a:srgbClr val="808080"/>
              </a:solidFill>
              <a:latin typeface="Consolas" panose="020B0609020204030204" pitchFamily="49" charset="0"/>
            </a:endParaRPr>
          </a:p>
          <a:p>
            <a:endParaRPr lang="en-US">
              <a:solidFill>
                <a:srgbClr val="D4D4D4"/>
              </a:solidFill>
              <a:latin typeface="Consolas" panose="020B0609020204030204" pitchFamily="49" charset="0"/>
            </a:endParaRPr>
          </a:p>
          <a:p>
            <a:endParaRPr lang="en-US" b="0">
              <a:solidFill>
                <a:srgbClr val="D4D4D4"/>
              </a:solidFill>
              <a:effectLst/>
              <a:latin typeface="Consolas" panose="020B0609020204030204" pitchFamily="49" charset="0"/>
            </a:endParaRPr>
          </a:p>
          <a:p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</a:t>
            </a:r>
            <a:r>
              <a:rPr lang="en-US" b="0">
                <a:solidFill>
                  <a:srgbClr val="808080"/>
                </a:solidFill>
                <a:effectLst/>
                <a:latin typeface="Consolas" panose="020B0609020204030204" pitchFamily="49" charset="0"/>
              </a:rPr>
              <a:t>&lt;/</a:t>
            </a:r>
            <a:r>
              <a:rPr lang="en-US" b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head</a:t>
            </a:r>
            <a:r>
              <a:rPr lang="en-US" b="0">
                <a:solidFill>
                  <a:srgbClr val="808080"/>
                </a:solidFill>
                <a:effectLst/>
                <a:latin typeface="Consolas" panose="020B0609020204030204" pitchFamily="49" charset="0"/>
              </a:rPr>
              <a:t>&gt;</a:t>
            </a:r>
            <a:endParaRPr lang="en-US" b="0">
              <a:solidFill>
                <a:srgbClr val="D4D4D4"/>
              </a:solidFill>
              <a:effectLst/>
              <a:latin typeface="Consolas" panose="020B0609020204030204" pitchFamily="49" charset="0"/>
            </a:endParaRPr>
          </a:p>
          <a:p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</a:t>
            </a:r>
            <a:r>
              <a:rPr lang="en-US" b="0">
                <a:solidFill>
                  <a:srgbClr val="808080"/>
                </a:solidFill>
                <a:effectLst/>
                <a:latin typeface="Consolas" panose="020B0609020204030204" pitchFamily="49" charset="0"/>
              </a:rPr>
              <a:t>&lt;</a:t>
            </a:r>
            <a:r>
              <a:rPr lang="en-US" b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body</a:t>
            </a:r>
            <a:r>
              <a:rPr lang="en-US" b="0">
                <a:solidFill>
                  <a:srgbClr val="808080"/>
                </a:solidFill>
                <a:effectLst/>
                <a:latin typeface="Consolas" panose="020B0609020204030204" pitchFamily="49" charset="0"/>
              </a:rPr>
              <a:t>&gt;</a:t>
            </a:r>
            <a:endParaRPr lang="en-US" b="0">
              <a:solidFill>
                <a:srgbClr val="D4D4D4"/>
              </a:solidFill>
              <a:effectLst/>
              <a:latin typeface="Consolas" panose="020B0609020204030204" pitchFamily="49" charset="0"/>
            </a:endParaRPr>
          </a:p>
          <a:p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  </a:t>
            </a:r>
            <a:r>
              <a:rPr lang="en-US" b="0">
                <a:solidFill>
                  <a:srgbClr val="808080"/>
                </a:solidFill>
                <a:effectLst/>
                <a:latin typeface="Consolas" panose="020B0609020204030204" pitchFamily="49" charset="0"/>
              </a:rPr>
              <a:t>&lt;</a:t>
            </a:r>
            <a:r>
              <a:rPr lang="en-US" b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p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US" b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id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=</a:t>
            </a:r>
            <a:r>
              <a:rPr lang="en-US" b="0">
                <a:solidFill>
                  <a:srgbClr val="CE9178"/>
                </a:solidFill>
                <a:effectLst/>
                <a:latin typeface="Consolas" panose="020B0609020204030204" pitchFamily="49" charset="0"/>
              </a:rPr>
              <a:t>"counter"</a:t>
            </a:r>
            <a:r>
              <a:rPr lang="en-US" b="0">
                <a:solidFill>
                  <a:srgbClr val="808080"/>
                </a:solidFill>
                <a:effectLst/>
                <a:latin typeface="Consolas" panose="020B0609020204030204" pitchFamily="49" charset="0"/>
              </a:rPr>
              <a:t>&gt;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0</a:t>
            </a:r>
            <a:r>
              <a:rPr lang="en-US" b="0">
                <a:solidFill>
                  <a:srgbClr val="808080"/>
                </a:solidFill>
                <a:effectLst/>
                <a:latin typeface="Consolas" panose="020B0609020204030204" pitchFamily="49" charset="0"/>
              </a:rPr>
              <a:t>&lt;/</a:t>
            </a:r>
            <a:r>
              <a:rPr lang="en-US" b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p</a:t>
            </a:r>
            <a:r>
              <a:rPr lang="en-US" b="0">
                <a:solidFill>
                  <a:srgbClr val="808080"/>
                </a:solidFill>
                <a:effectLst/>
                <a:latin typeface="Consolas" panose="020B0609020204030204" pitchFamily="49" charset="0"/>
              </a:rPr>
              <a:t>&gt;</a:t>
            </a:r>
            <a:endParaRPr lang="en-US" b="0">
              <a:solidFill>
                <a:srgbClr val="D4D4D4"/>
              </a:solidFill>
              <a:effectLst/>
              <a:latin typeface="Consolas" panose="020B0609020204030204" pitchFamily="49" charset="0"/>
            </a:endParaRPr>
          </a:p>
          <a:p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  </a:t>
            </a:r>
            <a:r>
              <a:rPr lang="en-US" b="0">
                <a:solidFill>
                  <a:srgbClr val="808080"/>
                </a:solidFill>
                <a:effectLst/>
                <a:latin typeface="Consolas" panose="020B0609020204030204" pitchFamily="49" charset="0"/>
              </a:rPr>
              <a:t>&lt;</a:t>
            </a:r>
            <a:r>
              <a:rPr lang="en-US" b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button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US" b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onclick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=</a:t>
            </a:r>
            <a:r>
              <a:rPr lang="en-US" b="0">
                <a:solidFill>
                  <a:srgbClr val="CE9178"/>
                </a:solidFill>
                <a:effectLst/>
                <a:latin typeface="Consolas" panose="020B0609020204030204" pitchFamily="49" charset="0"/>
              </a:rPr>
              <a:t>"</a:t>
            </a:r>
            <a:r>
              <a:rPr lang="en-US" b="0" err="1">
                <a:solidFill>
                  <a:srgbClr val="DCDCAA"/>
                </a:solidFill>
                <a:effectLst/>
                <a:latin typeface="Consolas" panose="020B0609020204030204" pitchFamily="49" charset="0"/>
              </a:rPr>
              <a:t>onClick</a:t>
            </a:r>
            <a:r>
              <a:rPr lang="en-US" b="0">
                <a:solidFill>
                  <a:srgbClr val="CE9178"/>
                </a:solidFill>
                <a:effectLst/>
                <a:latin typeface="Consolas" panose="020B0609020204030204" pitchFamily="49" charset="0"/>
              </a:rPr>
              <a:t>()"</a:t>
            </a:r>
            <a:r>
              <a:rPr lang="en-US" b="0">
                <a:solidFill>
                  <a:srgbClr val="808080"/>
                </a:solidFill>
                <a:effectLst/>
                <a:latin typeface="Consolas" panose="020B0609020204030204" pitchFamily="49" charset="0"/>
              </a:rPr>
              <a:t>&gt;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increment</a:t>
            </a:r>
            <a:r>
              <a:rPr lang="en-US" b="0">
                <a:solidFill>
                  <a:srgbClr val="808080"/>
                </a:solidFill>
                <a:effectLst/>
                <a:latin typeface="Consolas" panose="020B0609020204030204" pitchFamily="49" charset="0"/>
              </a:rPr>
              <a:t>&lt;/</a:t>
            </a:r>
            <a:r>
              <a:rPr lang="en-US" b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button</a:t>
            </a:r>
            <a:r>
              <a:rPr lang="en-US" b="0">
                <a:solidFill>
                  <a:srgbClr val="808080"/>
                </a:solidFill>
                <a:effectLst/>
                <a:latin typeface="Consolas" panose="020B0609020204030204" pitchFamily="49" charset="0"/>
              </a:rPr>
              <a:t>&gt;</a:t>
            </a:r>
            <a:endParaRPr lang="en-US" b="0">
              <a:solidFill>
                <a:srgbClr val="D4D4D4"/>
              </a:solidFill>
              <a:effectLst/>
              <a:latin typeface="Consolas" panose="020B0609020204030204" pitchFamily="49" charset="0"/>
            </a:endParaRPr>
          </a:p>
          <a:p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  </a:t>
            </a:r>
            <a:r>
              <a:rPr lang="en-US" b="0">
                <a:solidFill>
                  <a:srgbClr val="6A9955"/>
                </a:solidFill>
                <a:effectLst/>
                <a:latin typeface="Consolas" panose="020B0609020204030204" pitchFamily="49" charset="0"/>
              </a:rPr>
              <a:t>&lt;!-- ... --&gt;</a:t>
            </a:r>
            <a:endParaRPr lang="en-US" b="0">
              <a:solidFill>
                <a:srgbClr val="D4D4D4"/>
              </a:solidFill>
              <a:effectLst/>
              <a:latin typeface="Consolas" panose="020B0609020204030204" pitchFamily="49" charset="0"/>
            </a:endParaRPr>
          </a:p>
          <a:p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</a:t>
            </a:r>
            <a:r>
              <a:rPr lang="en-US" b="0">
                <a:solidFill>
                  <a:srgbClr val="808080"/>
                </a:solidFill>
                <a:effectLst/>
                <a:latin typeface="Consolas" panose="020B0609020204030204" pitchFamily="49" charset="0"/>
              </a:rPr>
              <a:t>&lt;/</a:t>
            </a:r>
            <a:r>
              <a:rPr lang="en-US" b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body</a:t>
            </a:r>
            <a:r>
              <a:rPr lang="en-US" b="0">
                <a:solidFill>
                  <a:srgbClr val="808080"/>
                </a:solidFill>
                <a:effectLst/>
                <a:latin typeface="Consolas" panose="020B0609020204030204" pitchFamily="49" charset="0"/>
              </a:rPr>
              <a:t>&gt;</a:t>
            </a:r>
            <a:endParaRPr lang="en-US" b="0">
              <a:solidFill>
                <a:srgbClr val="D4D4D4"/>
              </a:solidFill>
              <a:effectLst/>
              <a:latin typeface="Consolas" panose="020B0609020204030204" pitchFamily="49" charset="0"/>
            </a:endParaRPr>
          </a:p>
          <a:p>
            <a:r>
              <a:rPr lang="en-US" b="0">
                <a:solidFill>
                  <a:srgbClr val="808080"/>
                </a:solidFill>
                <a:effectLst/>
                <a:latin typeface="Consolas" panose="020B0609020204030204" pitchFamily="49" charset="0"/>
              </a:rPr>
              <a:t>&lt;/</a:t>
            </a:r>
            <a:r>
              <a:rPr lang="en-US" b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html</a:t>
            </a:r>
            <a:r>
              <a:rPr lang="en-US" b="0">
                <a:solidFill>
                  <a:srgbClr val="808080"/>
                </a:solidFill>
                <a:effectLst/>
                <a:latin typeface="Consolas" panose="020B0609020204030204" pitchFamily="49" charset="0"/>
              </a:rPr>
              <a:t>&gt;</a:t>
            </a:r>
            <a:endParaRPr lang="en-US" b="0">
              <a:solidFill>
                <a:srgbClr val="D4D4D4"/>
              </a:solidFill>
              <a:effectLst/>
              <a:latin typeface="Consolas" panose="020B0609020204030204" pitchFamily="49" charset="0"/>
            </a:endParaRPr>
          </a:p>
          <a:p>
            <a:b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</a:br>
            <a:endParaRPr lang="en-US" b="0">
              <a:solidFill>
                <a:srgbClr val="D4D4D4"/>
              </a:solidFill>
              <a:effectLst/>
              <a:latin typeface="Consolas" panose="020B0609020204030204" pitchFamily="49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628A827-0E26-4289-0EEF-607BA45FED53}"/>
              </a:ext>
            </a:extLst>
          </p:cNvPr>
          <p:cNvSpPr txBox="1"/>
          <p:nvPr/>
        </p:nvSpPr>
        <p:spPr>
          <a:xfrm>
            <a:off x="4541520" y="1520596"/>
            <a:ext cx="7995920" cy="14773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b="0">
                <a:solidFill>
                  <a:srgbClr val="6A9955"/>
                </a:solidFill>
                <a:effectLst/>
                <a:latin typeface="Consolas" panose="020B0609020204030204" pitchFamily="49" charset="0"/>
              </a:rPr>
              <a:t>// counter.js</a:t>
            </a:r>
            <a:endParaRPr lang="en-US" b="0">
              <a:solidFill>
                <a:srgbClr val="D4D4D4"/>
              </a:solidFill>
              <a:effectLst/>
              <a:latin typeface="Consolas" panose="020B0609020204030204" pitchFamily="49" charset="0"/>
            </a:endParaRPr>
          </a:p>
          <a:p>
            <a:r>
              <a:rPr lang="en-US" b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var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US" b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counter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= </a:t>
            </a:r>
            <a:r>
              <a:rPr lang="en-US" b="0">
                <a:solidFill>
                  <a:srgbClr val="B5CEA8"/>
                </a:solidFill>
                <a:effectLst/>
                <a:latin typeface="Consolas" panose="020B0609020204030204" pitchFamily="49" charset="0"/>
              </a:rPr>
              <a:t>0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;</a:t>
            </a:r>
          </a:p>
          <a:p>
            <a:r>
              <a:rPr lang="en-US" b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function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US" b="0" err="1">
                <a:solidFill>
                  <a:srgbClr val="DCDCAA"/>
                </a:solidFill>
                <a:effectLst/>
                <a:latin typeface="Consolas" panose="020B0609020204030204" pitchFamily="49" charset="0"/>
              </a:rPr>
              <a:t>onClick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() {</a:t>
            </a:r>
          </a:p>
          <a:p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</a:t>
            </a:r>
            <a:r>
              <a:rPr lang="en-US" b="0" err="1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document</a:t>
            </a:r>
            <a:r>
              <a:rPr lang="en-US" b="0" err="1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.</a:t>
            </a:r>
            <a:r>
              <a:rPr lang="en-US" b="0" err="1">
                <a:solidFill>
                  <a:srgbClr val="DCDCAA"/>
                </a:solidFill>
                <a:effectLst/>
                <a:latin typeface="Consolas" panose="020B0609020204030204" pitchFamily="49" charset="0"/>
              </a:rPr>
              <a:t>getElementById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(</a:t>
            </a:r>
            <a:r>
              <a:rPr lang="en-US" b="0">
                <a:solidFill>
                  <a:srgbClr val="CE9178"/>
                </a:solidFill>
                <a:effectLst/>
                <a:latin typeface="Consolas" panose="020B0609020204030204" pitchFamily="49" charset="0"/>
              </a:rPr>
              <a:t>"counter"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).</a:t>
            </a:r>
            <a:r>
              <a:rPr lang="en-US" b="0" err="1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innerHTML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= </a:t>
            </a:r>
            <a:r>
              <a:rPr lang="en-US">
                <a:solidFill>
                  <a:srgbClr val="D4D4D4"/>
                </a:solidFill>
                <a:latin typeface="Consolas" panose="020B0609020204030204" pitchFamily="49" charset="0"/>
              </a:rPr>
              <a:t>++</a:t>
            </a:r>
            <a:r>
              <a:rPr lang="en-US" b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counter</a:t>
            </a:r>
            <a:endParaRPr lang="en-US" b="0">
              <a:solidFill>
                <a:srgbClr val="D4D4D4"/>
              </a:solidFill>
              <a:effectLst/>
              <a:latin typeface="Consolas" panose="020B0609020204030204" pitchFamily="49" charset="0"/>
            </a:endParaRPr>
          </a:p>
          <a:p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}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E3C2D69-EF34-C92A-72E8-F6851784388F}"/>
              </a:ext>
            </a:extLst>
          </p:cNvPr>
          <p:cNvSpPr txBox="1"/>
          <p:nvPr/>
        </p:nvSpPr>
        <p:spPr>
          <a:xfrm>
            <a:off x="899160" y="4113014"/>
            <a:ext cx="626872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b="0">
                <a:solidFill>
                  <a:srgbClr val="808080"/>
                </a:solidFill>
                <a:effectLst/>
                <a:latin typeface="Consolas" panose="020B0609020204030204" pitchFamily="49" charset="0"/>
              </a:rPr>
              <a:t>&lt;</a:t>
            </a:r>
            <a:r>
              <a:rPr lang="en-US" b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script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US" b="0" err="1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src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=</a:t>
            </a:r>
            <a:r>
              <a:rPr lang="en-US" b="0">
                <a:solidFill>
                  <a:srgbClr val="CE9178"/>
                </a:solidFill>
                <a:effectLst/>
                <a:latin typeface="Consolas" panose="020B0609020204030204" pitchFamily="49" charset="0"/>
              </a:rPr>
              <a:t>"./counter.js"</a:t>
            </a:r>
            <a:r>
              <a:rPr lang="en-US" b="0">
                <a:solidFill>
                  <a:srgbClr val="808080"/>
                </a:solidFill>
                <a:effectLst/>
                <a:latin typeface="Consolas" panose="020B0609020204030204" pitchFamily="49" charset="0"/>
              </a:rPr>
              <a:t>&gt;&lt;/</a:t>
            </a:r>
            <a:r>
              <a:rPr lang="en-US" b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script</a:t>
            </a:r>
            <a:r>
              <a:rPr lang="en-US" b="0">
                <a:solidFill>
                  <a:srgbClr val="808080"/>
                </a:solidFill>
                <a:effectLst/>
                <a:latin typeface="Consolas" panose="020B0609020204030204" pitchFamily="49" charset="0"/>
              </a:rPr>
              <a:t>&gt;</a:t>
            </a:r>
            <a:endParaRPr lang="en-US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A1EF6CB0-5335-0B33-EB4B-CC927B9FD6C8}"/>
              </a:ext>
            </a:extLst>
          </p:cNvPr>
          <p:cNvSpPr txBox="1"/>
          <p:nvPr/>
        </p:nvSpPr>
        <p:spPr>
          <a:xfrm>
            <a:off x="396240" y="3291344"/>
            <a:ext cx="6268720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b="0">
                <a:solidFill>
                  <a:srgbClr val="808080"/>
                </a:solidFill>
                <a:effectLst/>
                <a:latin typeface="Consolas" panose="020B0609020204030204" pitchFamily="49" charset="0"/>
              </a:rPr>
              <a:t>&lt;!</a:t>
            </a:r>
            <a:r>
              <a:rPr lang="en-US" b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DOCTYPE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US" b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html</a:t>
            </a:r>
            <a:r>
              <a:rPr lang="en-US" b="0">
                <a:solidFill>
                  <a:srgbClr val="808080"/>
                </a:solidFill>
                <a:effectLst/>
                <a:latin typeface="Consolas" panose="020B0609020204030204" pitchFamily="49" charset="0"/>
              </a:rPr>
              <a:t>&gt;</a:t>
            </a:r>
            <a:endParaRPr lang="en-US" b="0">
              <a:solidFill>
                <a:srgbClr val="D4D4D4"/>
              </a:solidFill>
              <a:effectLst/>
              <a:latin typeface="Consolas" panose="020B0609020204030204" pitchFamily="49" charset="0"/>
            </a:endParaRPr>
          </a:p>
          <a:p>
            <a:r>
              <a:rPr lang="en-US" b="0">
                <a:solidFill>
                  <a:srgbClr val="808080"/>
                </a:solidFill>
                <a:effectLst/>
                <a:latin typeface="Consolas" panose="020B0609020204030204" pitchFamily="49" charset="0"/>
              </a:rPr>
              <a:t>&lt;</a:t>
            </a:r>
            <a:r>
              <a:rPr lang="en-US" b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html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US" b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lang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=</a:t>
            </a:r>
            <a:r>
              <a:rPr lang="en-US" b="0">
                <a:solidFill>
                  <a:srgbClr val="CE9178"/>
                </a:solidFill>
                <a:effectLst/>
                <a:latin typeface="Consolas" panose="020B0609020204030204" pitchFamily="49" charset="0"/>
              </a:rPr>
              <a:t>"</a:t>
            </a:r>
            <a:r>
              <a:rPr lang="en-US" b="0" err="1">
                <a:solidFill>
                  <a:srgbClr val="CE9178"/>
                </a:solidFill>
                <a:effectLst/>
                <a:latin typeface="Consolas" panose="020B0609020204030204" pitchFamily="49" charset="0"/>
              </a:rPr>
              <a:t>en</a:t>
            </a:r>
            <a:r>
              <a:rPr lang="en-US" b="0">
                <a:solidFill>
                  <a:srgbClr val="CE9178"/>
                </a:solidFill>
                <a:effectLst/>
                <a:latin typeface="Consolas" panose="020B0609020204030204" pitchFamily="49" charset="0"/>
              </a:rPr>
              <a:t>"</a:t>
            </a:r>
            <a:r>
              <a:rPr lang="en-US" b="0">
                <a:solidFill>
                  <a:srgbClr val="808080"/>
                </a:solidFill>
                <a:effectLst/>
                <a:latin typeface="Consolas" panose="020B0609020204030204" pitchFamily="49" charset="0"/>
              </a:rPr>
              <a:t>&gt;</a:t>
            </a:r>
            <a:endParaRPr lang="en-US" b="0">
              <a:solidFill>
                <a:srgbClr val="D4D4D4"/>
              </a:solidFill>
              <a:effectLst/>
              <a:latin typeface="Consolas" panose="020B0609020204030204" pitchFamily="49" charset="0"/>
            </a:endParaRPr>
          </a:p>
          <a:p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</a:t>
            </a:r>
            <a:r>
              <a:rPr lang="en-US" b="0">
                <a:solidFill>
                  <a:srgbClr val="808080"/>
                </a:solidFill>
                <a:effectLst/>
                <a:latin typeface="Consolas" panose="020B0609020204030204" pitchFamily="49" charset="0"/>
              </a:rPr>
              <a:t>&lt;</a:t>
            </a:r>
            <a:r>
              <a:rPr lang="en-US" b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head</a:t>
            </a:r>
            <a:r>
              <a:rPr lang="en-US" b="0">
                <a:solidFill>
                  <a:srgbClr val="808080"/>
                </a:solidFill>
                <a:effectLst/>
                <a:latin typeface="Consolas" panose="020B0609020204030204" pitchFamily="49" charset="0"/>
              </a:rPr>
              <a:t>&gt;</a:t>
            </a:r>
            <a:endParaRPr lang="en-US" b="0">
              <a:solidFill>
                <a:srgbClr val="D4D4D4"/>
              </a:solidFill>
              <a:effectLst/>
              <a:latin typeface="Consolas" panose="020B0609020204030204" pitchFamily="49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A411173F-E739-DF62-24AF-C512FF3CEA1E}"/>
              </a:ext>
            </a:extLst>
          </p:cNvPr>
          <p:cNvSpPr txBox="1"/>
          <p:nvPr/>
        </p:nvSpPr>
        <p:spPr>
          <a:xfrm>
            <a:off x="899160" y="4387334"/>
            <a:ext cx="626872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b="0">
                <a:solidFill>
                  <a:srgbClr val="808080"/>
                </a:solidFill>
                <a:effectLst/>
                <a:latin typeface="Consolas" panose="020B0609020204030204" pitchFamily="49" charset="0"/>
              </a:rPr>
              <a:t>&lt;</a:t>
            </a:r>
            <a:r>
              <a:rPr lang="en-US" b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script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US" b="0" err="1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src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=</a:t>
            </a:r>
            <a:r>
              <a:rPr lang="en-US" b="0">
                <a:solidFill>
                  <a:srgbClr val="CE9178"/>
                </a:solidFill>
                <a:effectLst/>
                <a:latin typeface="Consolas" panose="020B0609020204030204" pitchFamily="49" charset="0"/>
              </a:rPr>
              <a:t>"./contact-form.js"</a:t>
            </a:r>
            <a:r>
              <a:rPr lang="en-US" b="0">
                <a:solidFill>
                  <a:srgbClr val="808080"/>
                </a:solidFill>
                <a:effectLst/>
                <a:latin typeface="Consolas" panose="020B0609020204030204" pitchFamily="49" charset="0"/>
              </a:rPr>
              <a:t>&gt;&lt;/</a:t>
            </a:r>
            <a:r>
              <a:rPr lang="en-US" b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script</a:t>
            </a:r>
            <a:r>
              <a:rPr lang="en-US" b="0">
                <a:solidFill>
                  <a:srgbClr val="808080"/>
                </a:solidFill>
                <a:effectLst/>
                <a:latin typeface="Consolas" panose="020B0609020204030204" pitchFamily="49" charset="0"/>
              </a:rPr>
              <a:t>&gt;</a:t>
            </a:r>
            <a:endParaRPr lang="en-US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6E532B69-EEE8-5D4A-66BF-2CD4D1F9B662}"/>
              </a:ext>
            </a:extLst>
          </p:cNvPr>
          <p:cNvSpPr txBox="1"/>
          <p:nvPr/>
        </p:nvSpPr>
        <p:spPr>
          <a:xfrm>
            <a:off x="8539480" y="3860076"/>
            <a:ext cx="3347720" cy="203132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b="0">
                <a:solidFill>
                  <a:srgbClr val="6A9955"/>
                </a:solidFill>
                <a:effectLst/>
                <a:latin typeface="Consolas" panose="020B0609020204030204" pitchFamily="49" charset="0"/>
              </a:rPr>
              <a:t>// contact-form.js</a:t>
            </a:r>
            <a:endParaRPr lang="en-US">
              <a:solidFill>
                <a:srgbClr val="D4D4D4"/>
              </a:solidFill>
              <a:latin typeface="Consolas" panose="020B0609020204030204" pitchFamily="49" charset="0"/>
            </a:endParaRPr>
          </a:p>
          <a:p>
            <a:r>
              <a:rPr lang="en-US" b="0">
                <a:solidFill>
                  <a:srgbClr val="6A9955"/>
                </a:solidFill>
                <a:effectLst/>
                <a:latin typeface="Consolas" panose="020B0609020204030204" pitchFamily="49" charset="0"/>
              </a:rPr>
              <a:t>// ...</a:t>
            </a:r>
            <a:b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</a:br>
            <a:r>
              <a:rPr lang="en-US" b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function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US" b="0" err="1">
                <a:solidFill>
                  <a:srgbClr val="DCDCAA"/>
                </a:solidFill>
                <a:effectLst/>
                <a:latin typeface="Consolas" panose="020B0609020204030204" pitchFamily="49" charset="0"/>
              </a:rPr>
              <a:t>onClick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() {</a:t>
            </a:r>
          </a:p>
          <a:p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</a:t>
            </a:r>
            <a:r>
              <a:rPr lang="en-US" b="0">
                <a:solidFill>
                  <a:srgbClr val="DCDCAA"/>
                </a:solidFill>
                <a:effectLst/>
                <a:latin typeface="Consolas" panose="020B0609020204030204" pitchFamily="49" charset="0"/>
              </a:rPr>
              <a:t>fetch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(</a:t>
            </a:r>
            <a:r>
              <a:rPr lang="en-US" b="0">
                <a:solidFill>
                  <a:srgbClr val="6A9955"/>
                </a:solidFill>
                <a:effectLst/>
                <a:latin typeface="Consolas" panose="020B0609020204030204" pitchFamily="49" charset="0"/>
              </a:rPr>
              <a:t>/* ... */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);</a:t>
            </a:r>
          </a:p>
          <a:p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}</a:t>
            </a:r>
            <a:b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</a:br>
            <a:r>
              <a:rPr lang="en-US" b="0">
                <a:solidFill>
                  <a:srgbClr val="6A9955"/>
                </a:solidFill>
                <a:effectLst/>
                <a:latin typeface="Consolas" panose="020B0609020204030204" pitchFamily="49" charset="0"/>
              </a:rPr>
              <a:t>// ...</a:t>
            </a:r>
            <a:endParaRPr lang="en-US" b="0">
              <a:solidFill>
                <a:srgbClr val="D4D4D4"/>
              </a:solidFill>
              <a:effectLst/>
              <a:latin typeface="Consolas" panose="020B0609020204030204" pitchFamily="49" charset="0"/>
            </a:endParaRPr>
          </a:p>
          <a:p>
            <a:endParaRPr lang="en-US" b="0">
              <a:solidFill>
                <a:srgbClr val="D4D4D4"/>
              </a:solidFill>
              <a:effectLst/>
              <a:latin typeface="Consolas" panose="020B0609020204030204" pitchFamily="49" charset="0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5D96F0CA-B270-3E34-99FB-6F2ADCE8AD6D}"/>
              </a:ext>
            </a:extLst>
          </p:cNvPr>
          <p:cNvSpPr/>
          <p:nvPr/>
        </p:nvSpPr>
        <p:spPr>
          <a:xfrm>
            <a:off x="9743440" y="4472186"/>
            <a:ext cx="919480" cy="27432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571597A8-A196-6D1F-38D0-95A4C857017D}"/>
              </a:ext>
            </a:extLst>
          </p:cNvPr>
          <p:cNvSpPr/>
          <p:nvPr/>
        </p:nvSpPr>
        <p:spPr>
          <a:xfrm>
            <a:off x="5745480" y="2127181"/>
            <a:ext cx="919480" cy="27432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379E037F-F0E5-372E-4246-CCC57AAA359C}"/>
              </a:ext>
            </a:extLst>
          </p:cNvPr>
          <p:cNvSpPr/>
          <p:nvPr/>
        </p:nvSpPr>
        <p:spPr>
          <a:xfrm>
            <a:off x="3114040" y="5547876"/>
            <a:ext cx="919480" cy="27432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9986514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Word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14" grpId="0"/>
      <p:bldP spid="15" grpId="0" animBg="1"/>
      <p:bldP spid="17" grpId="0" animBg="1"/>
      <p:bldP spid="18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D702A2-5CED-2F1E-D12B-73A398A4EF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/>
              <a:t>Modules – Module Pattern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443E4A07-BDF4-5022-C69B-834D9AF87265}"/>
              </a:ext>
            </a:extLst>
          </p:cNvPr>
          <p:cNvSpPr txBox="1"/>
          <p:nvPr/>
        </p:nvSpPr>
        <p:spPr>
          <a:xfrm>
            <a:off x="396240" y="3291344"/>
            <a:ext cx="6517640" cy="39703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en-US" b="0">
              <a:solidFill>
                <a:srgbClr val="808080"/>
              </a:solidFill>
              <a:effectLst/>
              <a:latin typeface="Consolas" panose="020B0609020204030204" pitchFamily="49" charset="0"/>
            </a:endParaRPr>
          </a:p>
          <a:p>
            <a:endParaRPr lang="en-US">
              <a:solidFill>
                <a:srgbClr val="808080"/>
              </a:solidFill>
              <a:latin typeface="Consolas" panose="020B0609020204030204" pitchFamily="49" charset="0"/>
            </a:endParaRPr>
          </a:p>
          <a:p>
            <a:endParaRPr lang="en-US">
              <a:solidFill>
                <a:srgbClr val="808080"/>
              </a:solidFill>
              <a:latin typeface="Consolas" panose="020B0609020204030204" pitchFamily="49" charset="0"/>
            </a:endParaRPr>
          </a:p>
          <a:p>
            <a:endParaRPr lang="en-US">
              <a:solidFill>
                <a:srgbClr val="D4D4D4"/>
              </a:solidFill>
              <a:latin typeface="Consolas" panose="020B0609020204030204" pitchFamily="49" charset="0"/>
            </a:endParaRPr>
          </a:p>
          <a:p>
            <a:endParaRPr lang="en-US" b="0">
              <a:solidFill>
                <a:srgbClr val="D4D4D4"/>
              </a:solidFill>
              <a:effectLst/>
              <a:latin typeface="Consolas" panose="020B0609020204030204" pitchFamily="49" charset="0"/>
            </a:endParaRPr>
          </a:p>
          <a:p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</a:t>
            </a:r>
            <a:r>
              <a:rPr lang="en-US" b="0">
                <a:solidFill>
                  <a:srgbClr val="808080"/>
                </a:solidFill>
                <a:effectLst/>
                <a:latin typeface="Consolas" panose="020B0609020204030204" pitchFamily="49" charset="0"/>
              </a:rPr>
              <a:t>&lt;/</a:t>
            </a:r>
            <a:r>
              <a:rPr lang="en-US" b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head</a:t>
            </a:r>
            <a:r>
              <a:rPr lang="en-US" b="0">
                <a:solidFill>
                  <a:srgbClr val="808080"/>
                </a:solidFill>
                <a:effectLst/>
                <a:latin typeface="Consolas" panose="020B0609020204030204" pitchFamily="49" charset="0"/>
              </a:rPr>
              <a:t>&gt;</a:t>
            </a:r>
            <a:endParaRPr lang="en-US" b="0">
              <a:solidFill>
                <a:srgbClr val="D4D4D4"/>
              </a:solidFill>
              <a:effectLst/>
              <a:latin typeface="Consolas" panose="020B0609020204030204" pitchFamily="49" charset="0"/>
            </a:endParaRPr>
          </a:p>
          <a:p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</a:t>
            </a:r>
            <a:r>
              <a:rPr lang="en-US" b="0">
                <a:solidFill>
                  <a:srgbClr val="808080"/>
                </a:solidFill>
                <a:effectLst/>
                <a:latin typeface="Consolas" panose="020B0609020204030204" pitchFamily="49" charset="0"/>
              </a:rPr>
              <a:t>&lt;</a:t>
            </a:r>
            <a:r>
              <a:rPr lang="en-US" b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body</a:t>
            </a:r>
            <a:r>
              <a:rPr lang="en-US" b="0">
                <a:solidFill>
                  <a:srgbClr val="808080"/>
                </a:solidFill>
                <a:effectLst/>
                <a:latin typeface="Consolas" panose="020B0609020204030204" pitchFamily="49" charset="0"/>
              </a:rPr>
              <a:t>&gt;</a:t>
            </a:r>
            <a:endParaRPr lang="en-US" b="0">
              <a:solidFill>
                <a:srgbClr val="D4D4D4"/>
              </a:solidFill>
              <a:effectLst/>
              <a:latin typeface="Consolas" panose="020B0609020204030204" pitchFamily="49" charset="0"/>
            </a:endParaRPr>
          </a:p>
          <a:p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  </a:t>
            </a:r>
            <a:r>
              <a:rPr lang="en-US" b="0">
                <a:solidFill>
                  <a:srgbClr val="808080"/>
                </a:solidFill>
                <a:effectLst/>
                <a:latin typeface="Consolas" panose="020B0609020204030204" pitchFamily="49" charset="0"/>
              </a:rPr>
              <a:t>&lt;</a:t>
            </a:r>
            <a:r>
              <a:rPr lang="en-US" b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p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US" b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id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=</a:t>
            </a:r>
            <a:r>
              <a:rPr lang="en-US" b="0">
                <a:solidFill>
                  <a:srgbClr val="CE9178"/>
                </a:solidFill>
                <a:effectLst/>
                <a:latin typeface="Consolas" panose="020B0609020204030204" pitchFamily="49" charset="0"/>
              </a:rPr>
              <a:t>"counter"</a:t>
            </a:r>
            <a:r>
              <a:rPr lang="en-US" b="0">
                <a:solidFill>
                  <a:srgbClr val="808080"/>
                </a:solidFill>
                <a:effectLst/>
                <a:latin typeface="Consolas" panose="020B0609020204030204" pitchFamily="49" charset="0"/>
              </a:rPr>
              <a:t>&gt;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0</a:t>
            </a:r>
            <a:r>
              <a:rPr lang="en-US" b="0">
                <a:solidFill>
                  <a:srgbClr val="808080"/>
                </a:solidFill>
                <a:effectLst/>
                <a:latin typeface="Consolas" panose="020B0609020204030204" pitchFamily="49" charset="0"/>
              </a:rPr>
              <a:t>&lt;/</a:t>
            </a:r>
            <a:r>
              <a:rPr lang="en-US" b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p</a:t>
            </a:r>
            <a:r>
              <a:rPr lang="en-US" b="0">
                <a:solidFill>
                  <a:srgbClr val="808080"/>
                </a:solidFill>
                <a:effectLst/>
                <a:latin typeface="Consolas" panose="020B0609020204030204" pitchFamily="49" charset="0"/>
              </a:rPr>
              <a:t>&gt;</a:t>
            </a:r>
            <a:endParaRPr lang="en-US" b="0">
              <a:solidFill>
                <a:srgbClr val="D4D4D4"/>
              </a:solidFill>
              <a:effectLst/>
              <a:latin typeface="Consolas" panose="020B0609020204030204" pitchFamily="49" charset="0"/>
            </a:endParaRPr>
          </a:p>
          <a:p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  </a:t>
            </a:r>
            <a:r>
              <a:rPr lang="en-US" b="0">
                <a:solidFill>
                  <a:srgbClr val="808080"/>
                </a:solidFill>
                <a:effectLst/>
                <a:latin typeface="Consolas" panose="020B0609020204030204" pitchFamily="49" charset="0"/>
              </a:rPr>
              <a:t>&lt;</a:t>
            </a:r>
            <a:r>
              <a:rPr lang="en-US" b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button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US" b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onclick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=</a:t>
            </a:r>
            <a:r>
              <a:rPr lang="en-US" b="0">
                <a:solidFill>
                  <a:srgbClr val="CE9178"/>
                </a:solidFill>
                <a:effectLst/>
                <a:latin typeface="Consolas" panose="020B0609020204030204" pitchFamily="49" charset="0"/>
              </a:rPr>
              <a:t>"</a:t>
            </a:r>
            <a:r>
              <a:rPr lang="en-US" b="0" err="1">
                <a:solidFill>
                  <a:srgbClr val="DCDCAA"/>
                </a:solidFill>
                <a:effectLst/>
                <a:latin typeface="Consolas" panose="020B0609020204030204" pitchFamily="49" charset="0"/>
              </a:rPr>
              <a:t>onClick</a:t>
            </a:r>
            <a:r>
              <a:rPr lang="en-US" b="0">
                <a:solidFill>
                  <a:srgbClr val="CE9178"/>
                </a:solidFill>
                <a:effectLst/>
                <a:latin typeface="Consolas" panose="020B0609020204030204" pitchFamily="49" charset="0"/>
              </a:rPr>
              <a:t>()"</a:t>
            </a:r>
            <a:r>
              <a:rPr lang="en-US" b="0">
                <a:solidFill>
                  <a:srgbClr val="808080"/>
                </a:solidFill>
                <a:effectLst/>
                <a:latin typeface="Consolas" panose="020B0609020204030204" pitchFamily="49" charset="0"/>
              </a:rPr>
              <a:t>&gt;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increment</a:t>
            </a:r>
            <a:r>
              <a:rPr lang="en-US" b="0">
                <a:solidFill>
                  <a:srgbClr val="808080"/>
                </a:solidFill>
                <a:effectLst/>
                <a:latin typeface="Consolas" panose="020B0609020204030204" pitchFamily="49" charset="0"/>
              </a:rPr>
              <a:t>&lt;/</a:t>
            </a:r>
            <a:r>
              <a:rPr lang="en-US" b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button</a:t>
            </a:r>
            <a:r>
              <a:rPr lang="en-US" b="0">
                <a:solidFill>
                  <a:srgbClr val="808080"/>
                </a:solidFill>
                <a:effectLst/>
                <a:latin typeface="Consolas" panose="020B0609020204030204" pitchFamily="49" charset="0"/>
              </a:rPr>
              <a:t>&gt;</a:t>
            </a:r>
            <a:endParaRPr lang="en-US" b="0">
              <a:solidFill>
                <a:srgbClr val="D4D4D4"/>
              </a:solidFill>
              <a:effectLst/>
              <a:latin typeface="Consolas" panose="020B0609020204030204" pitchFamily="49" charset="0"/>
            </a:endParaRPr>
          </a:p>
          <a:p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  </a:t>
            </a:r>
            <a:r>
              <a:rPr lang="en-US" b="0">
                <a:solidFill>
                  <a:srgbClr val="6A9955"/>
                </a:solidFill>
                <a:effectLst/>
                <a:latin typeface="Consolas" panose="020B0609020204030204" pitchFamily="49" charset="0"/>
              </a:rPr>
              <a:t>&lt;!-- ... --&gt;</a:t>
            </a:r>
            <a:endParaRPr lang="en-US" b="0">
              <a:solidFill>
                <a:srgbClr val="D4D4D4"/>
              </a:solidFill>
              <a:effectLst/>
              <a:latin typeface="Consolas" panose="020B0609020204030204" pitchFamily="49" charset="0"/>
            </a:endParaRPr>
          </a:p>
          <a:p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</a:t>
            </a:r>
            <a:r>
              <a:rPr lang="en-US" b="0">
                <a:solidFill>
                  <a:srgbClr val="808080"/>
                </a:solidFill>
                <a:effectLst/>
                <a:latin typeface="Consolas" panose="020B0609020204030204" pitchFamily="49" charset="0"/>
              </a:rPr>
              <a:t>&lt;/</a:t>
            </a:r>
            <a:r>
              <a:rPr lang="en-US" b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body</a:t>
            </a:r>
            <a:r>
              <a:rPr lang="en-US" b="0">
                <a:solidFill>
                  <a:srgbClr val="808080"/>
                </a:solidFill>
                <a:effectLst/>
                <a:latin typeface="Consolas" panose="020B0609020204030204" pitchFamily="49" charset="0"/>
              </a:rPr>
              <a:t>&gt;</a:t>
            </a:r>
            <a:endParaRPr lang="en-US" b="0">
              <a:solidFill>
                <a:srgbClr val="D4D4D4"/>
              </a:solidFill>
              <a:effectLst/>
              <a:latin typeface="Consolas" panose="020B0609020204030204" pitchFamily="49" charset="0"/>
            </a:endParaRPr>
          </a:p>
          <a:p>
            <a:r>
              <a:rPr lang="en-US" b="0">
                <a:solidFill>
                  <a:srgbClr val="808080"/>
                </a:solidFill>
                <a:effectLst/>
                <a:latin typeface="Consolas" panose="020B0609020204030204" pitchFamily="49" charset="0"/>
              </a:rPr>
              <a:t>&lt;/</a:t>
            </a:r>
            <a:r>
              <a:rPr lang="en-US" b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html</a:t>
            </a:r>
            <a:r>
              <a:rPr lang="en-US" b="0">
                <a:solidFill>
                  <a:srgbClr val="808080"/>
                </a:solidFill>
                <a:effectLst/>
                <a:latin typeface="Consolas" panose="020B0609020204030204" pitchFamily="49" charset="0"/>
              </a:rPr>
              <a:t>&gt;</a:t>
            </a:r>
            <a:endParaRPr lang="en-US" b="0">
              <a:solidFill>
                <a:srgbClr val="D4D4D4"/>
              </a:solidFill>
              <a:effectLst/>
              <a:latin typeface="Consolas" panose="020B0609020204030204" pitchFamily="49" charset="0"/>
            </a:endParaRPr>
          </a:p>
          <a:p>
            <a:b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</a:br>
            <a:endParaRPr lang="en-US" b="0">
              <a:solidFill>
                <a:srgbClr val="D4D4D4"/>
              </a:solidFill>
              <a:effectLst/>
              <a:latin typeface="Consolas" panose="020B0609020204030204" pitchFamily="49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E3C2D69-EF34-C92A-72E8-F6851784388F}"/>
              </a:ext>
            </a:extLst>
          </p:cNvPr>
          <p:cNvSpPr txBox="1"/>
          <p:nvPr/>
        </p:nvSpPr>
        <p:spPr>
          <a:xfrm>
            <a:off x="899160" y="4113014"/>
            <a:ext cx="626872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b="0">
                <a:solidFill>
                  <a:srgbClr val="808080"/>
                </a:solidFill>
                <a:effectLst/>
                <a:latin typeface="Consolas" panose="020B0609020204030204" pitchFamily="49" charset="0"/>
              </a:rPr>
              <a:t>&lt;</a:t>
            </a:r>
            <a:r>
              <a:rPr lang="en-US" b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script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US" b="0" err="1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src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=</a:t>
            </a:r>
            <a:r>
              <a:rPr lang="en-US" b="0">
                <a:solidFill>
                  <a:srgbClr val="CE9178"/>
                </a:solidFill>
                <a:effectLst/>
                <a:latin typeface="Consolas" panose="020B0609020204030204" pitchFamily="49" charset="0"/>
              </a:rPr>
              <a:t>"./counter.js"</a:t>
            </a:r>
            <a:r>
              <a:rPr lang="en-US" b="0">
                <a:solidFill>
                  <a:srgbClr val="808080"/>
                </a:solidFill>
                <a:effectLst/>
                <a:latin typeface="Consolas" panose="020B0609020204030204" pitchFamily="49" charset="0"/>
              </a:rPr>
              <a:t>&gt;&lt;/</a:t>
            </a:r>
            <a:r>
              <a:rPr lang="en-US" b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script</a:t>
            </a:r>
            <a:r>
              <a:rPr lang="en-US" b="0">
                <a:solidFill>
                  <a:srgbClr val="808080"/>
                </a:solidFill>
                <a:effectLst/>
                <a:latin typeface="Consolas" panose="020B0609020204030204" pitchFamily="49" charset="0"/>
              </a:rPr>
              <a:t>&gt;</a:t>
            </a:r>
            <a:endParaRPr lang="en-US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A1EF6CB0-5335-0B33-EB4B-CC927B9FD6C8}"/>
              </a:ext>
            </a:extLst>
          </p:cNvPr>
          <p:cNvSpPr txBox="1"/>
          <p:nvPr/>
        </p:nvSpPr>
        <p:spPr>
          <a:xfrm>
            <a:off x="381000" y="3291344"/>
            <a:ext cx="6268720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b="0">
                <a:solidFill>
                  <a:srgbClr val="808080"/>
                </a:solidFill>
                <a:effectLst/>
                <a:latin typeface="Consolas" panose="020B0609020204030204" pitchFamily="49" charset="0"/>
              </a:rPr>
              <a:t>&lt;!</a:t>
            </a:r>
            <a:r>
              <a:rPr lang="en-US" b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DOCTYPE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US" b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html</a:t>
            </a:r>
            <a:r>
              <a:rPr lang="en-US" b="0">
                <a:solidFill>
                  <a:srgbClr val="808080"/>
                </a:solidFill>
                <a:effectLst/>
                <a:latin typeface="Consolas" panose="020B0609020204030204" pitchFamily="49" charset="0"/>
              </a:rPr>
              <a:t>&gt;</a:t>
            </a:r>
            <a:endParaRPr lang="en-US" b="0">
              <a:solidFill>
                <a:srgbClr val="D4D4D4"/>
              </a:solidFill>
              <a:effectLst/>
              <a:latin typeface="Consolas" panose="020B0609020204030204" pitchFamily="49" charset="0"/>
            </a:endParaRPr>
          </a:p>
          <a:p>
            <a:r>
              <a:rPr lang="en-US" b="0">
                <a:solidFill>
                  <a:srgbClr val="808080"/>
                </a:solidFill>
                <a:effectLst/>
                <a:latin typeface="Consolas" panose="020B0609020204030204" pitchFamily="49" charset="0"/>
              </a:rPr>
              <a:t>&lt;</a:t>
            </a:r>
            <a:r>
              <a:rPr lang="en-US" b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html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US" b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lang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=</a:t>
            </a:r>
            <a:r>
              <a:rPr lang="en-US" b="0">
                <a:solidFill>
                  <a:srgbClr val="CE9178"/>
                </a:solidFill>
                <a:effectLst/>
                <a:latin typeface="Consolas" panose="020B0609020204030204" pitchFamily="49" charset="0"/>
              </a:rPr>
              <a:t>"</a:t>
            </a:r>
            <a:r>
              <a:rPr lang="en-US" b="0" err="1">
                <a:solidFill>
                  <a:srgbClr val="CE9178"/>
                </a:solidFill>
                <a:effectLst/>
                <a:latin typeface="Consolas" panose="020B0609020204030204" pitchFamily="49" charset="0"/>
              </a:rPr>
              <a:t>en</a:t>
            </a:r>
            <a:r>
              <a:rPr lang="en-US" b="0">
                <a:solidFill>
                  <a:srgbClr val="CE9178"/>
                </a:solidFill>
                <a:effectLst/>
                <a:latin typeface="Consolas" panose="020B0609020204030204" pitchFamily="49" charset="0"/>
              </a:rPr>
              <a:t>"</a:t>
            </a:r>
            <a:r>
              <a:rPr lang="en-US" b="0">
                <a:solidFill>
                  <a:srgbClr val="808080"/>
                </a:solidFill>
                <a:effectLst/>
                <a:latin typeface="Consolas" panose="020B0609020204030204" pitchFamily="49" charset="0"/>
              </a:rPr>
              <a:t>&gt;</a:t>
            </a:r>
            <a:endParaRPr lang="en-US" b="0">
              <a:solidFill>
                <a:srgbClr val="D4D4D4"/>
              </a:solidFill>
              <a:effectLst/>
              <a:latin typeface="Consolas" panose="020B0609020204030204" pitchFamily="49" charset="0"/>
            </a:endParaRPr>
          </a:p>
          <a:p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</a:t>
            </a:r>
            <a:r>
              <a:rPr lang="en-US" b="0">
                <a:solidFill>
                  <a:srgbClr val="808080"/>
                </a:solidFill>
                <a:effectLst/>
                <a:latin typeface="Consolas" panose="020B0609020204030204" pitchFamily="49" charset="0"/>
              </a:rPr>
              <a:t>&lt;</a:t>
            </a:r>
            <a:r>
              <a:rPr lang="en-US" b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head</a:t>
            </a:r>
            <a:r>
              <a:rPr lang="en-US" b="0">
                <a:solidFill>
                  <a:srgbClr val="808080"/>
                </a:solidFill>
                <a:effectLst/>
                <a:latin typeface="Consolas" panose="020B0609020204030204" pitchFamily="49" charset="0"/>
              </a:rPr>
              <a:t>&gt;</a:t>
            </a:r>
            <a:endParaRPr lang="en-US" b="0">
              <a:solidFill>
                <a:srgbClr val="D4D4D4"/>
              </a:solidFill>
              <a:effectLst/>
              <a:latin typeface="Consolas" panose="020B0609020204030204" pitchFamily="49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A411173F-E739-DF62-24AF-C512FF3CEA1E}"/>
              </a:ext>
            </a:extLst>
          </p:cNvPr>
          <p:cNvSpPr txBox="1"/>
          <p:nvPr/>
        </p:nvSpPr>
        <p:spPr>
          <a:xfrm>
            <a:off x="899160" y="4387334"/>
            <a:ext cx="626872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b="0">
                <a:solidFill>
                  <a:srgbClr val="808080"/>
                </a:solidFill>
                <a:effectLst/>
                <a:latin typeface="Consolas" panose="020B0609020204030204" pitchFamily="49" charset="0"/>
              </a:rPr>
              <a:t>&lt;</a:t>
            </a:r>
            <a:r>
              <a:rPr lang="en-US" b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script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US" b="0" err="1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src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=</a:t>
            </a:r>
            <a:r>
              <a:rPr lang="en-US" b="0">
                <a:solidFill>
                  <a:srgbClr val="CE9178"/>
                </a:solidFill>
                <a:effectLst/>
                <a:latin typeface="Consolas" panose="020B0609020204030204" pitchFamily="49" charset="0"/>
              </a:rPr>
              <a:t>"./contact-form.js"</a:t>
            </a:r>
            <a:r>
              <a:rPr lang="en-US" b="0">
                <a:solidFill>
                  <a:srgbClr val="808080"/>
                </a:solidFill>
                <a:effectLst/>
                <a:latin typeface="Consolas" panose="020B0609020204030204" pitchFamily="49" charset="0"/>
              </a:rPr>
              <a:t>&gt;&lt;/</a:t>
            </a:r>
            <a:r>
              <a:rPr lang="en-US" b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script</a:t>
            </a:r>
            <a:r>
              <a:rPr lang="en-US" b="0">
                <a:solidFill>
                  <a:srgbClr val="808080"/>
                </a:solidFill>
                <a:effectLst/>
                <a:latin typeface="Consolas" panose="020B0609020204030204" pitchFamily="49" charset="0"/>
              </a:rPr>
              <a:t>&gt;</a:t>
            </a:r>
            <a:endParaRPr lang="en-US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6E532B69-EEE8-5D4A-66BF-2CD4D1F9B662}"/>
              </a:ext>
            </a:extLst>
          </p:cNvPr>
          <p:cNvSpPr txBox="1"/>
          <p:nvPr/>
        </p:nvSpPr>
        <p:spPr>
          <a:xfrm>
            <a:off x="8539480" y="3860076"/>
            <a:ext cx="3347720" cy="203132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b="0">
                <a:solidFill>
                  <a:srgbClr val="6A9955"/>
                </a:solidFill>
                <a:effectLst/>
                <a:latin typeface="Consolas" panose="020B0609020204030204" pitchFamily="49" charset="0"/>
              </a:rPr>
              <a:t>// contact-form.js</a:t>
            </a:r>
            <a:endParaRPr lang="en-US">
              <a:solidFill>
                <a:srgbClr val="D4D4D4"/>
              </a:solidFill>
              <a:latin typeface="Consolas" panose="020B0609020204030204" pitchFamily="49" charset="0"/>
            </a:endParaRPr>
          </a:p>
          <a:p>
            <a:r>
              <a:rPr lang="en-US" b="0">
                <a:solidFill>
                  <a:srgbClr val="6A9955"/>
                </a:solidFill>
                <a:effectLst/>
                <a:latin typeface="Consolas" panose="020B0609020204030204" pitchFamily="49" charset="0"/>
              </a:rPr>
              <a:t>// ...</a:t>
            </a:r>
            <a:b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</a:br>
            <a:r>
              <a:rPr lang="en-US" b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function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US" b="0" err="1">
                <a:solidFill>
                  <a:srgbClr val="DCDCAA"/>
                </a:solidFill>
                <a:effectLst/>
                <a:latin typeface="Consolas" panose="020B0609020204030204" pitchFamily="49" charset="0"/>
              </a:rPr>
              <a:t>onClick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() {</a:t>
            </a:r>
          </a:p>
          <a:p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</a:t>
            </a:r>
            <a:r>
              <a:rPr lang="en-US" b="0">
                <a:solidFill>
                  <a:srgbClr val="DCDCAA"/>
                </a:solidFill>
                <a:effectLst/>
                <a:latin typeface="Consolas" panose="020B0609020204030204" pitchFamily="49" charset="0"/>
              </a:rPr>
              <a:t>fetch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(</a:t>
            </a:r>
            <a:r>
              <a:rPr lang="en-US" b="0">
                <a:solidFill>
                  <a:srgbClr val="6A9955"/>
                </a:solidFill>
                <a:effectLst/>
                <a:latin typeface="Consolas" panose="020B0609020204030204" pitchFamily="49" charset="0"/>
              </a:rPr>
              <a:t>/* ... */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);</a:t>
            </a:r>
          </a:p>
          <a:p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}</a:t>
            </a:r>
            <a:b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</a:br>
            <a:r>
              <a:rPr lang="en-US" b="0">
                <a:solidFill>
                  <a:srgbClr val="6A9955"/>
                </a:solidFill>
                <a:effectLst/>
                <a:latin typeface="Consolas" panose="020B0609020204030204" pitchFamily="49" charset="0"/>
              </a:rPr>
              <a:t>// ...</a:t>
            </a:r>
            <a:endParaRPr lang="en-US" b="0">
              <a:solidFill>
                <a:srgbClr val="D4D4D4"/>
              </a:solidFill>
              <a:effectLst/>
              <a:latin typeface="Consolas" panose="020B0609020204030204" pitchFamily="49" charset="0"/>
            </a:endParaRPr>
          </a:p>
          <a:p>
            <a:endParaRPr lang="en-US" b="0">
              <a:solidFill>
                <a:srgbClr val="D4D4D4"/>
              </a:solidFill>
              <a:effectLst/>
              <a:latin typeface="Consolas" panose="020B0609020204030204" pitchFamily="49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E2B1F821-EA86-3360-561F-9A739ADEC246}"/>
              </a:ext>
            </a:extLst>
          </p:cNvPr>
          <p:cNvSpPr txBox="1"/>
          <p:nvPr/>
        </p:nvSpPr>
        <p:spPr>
          <a:xfrm>
            <a:off x="4290060" y="1245612"/>
            <a:ext cx="8257540" cy="258532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b="0">
                <a:solidFill>
                  <a:srgbClr val="6A9955"/>
                </a:solidFill>
                <a:effectLst/>
                <a:latin typeface="Consolas" panose="020B0609020204030204" pitchFamily="49" charset="0"/>
              </a:rPr>
              <a:t>// counter.js</a:t>
            </a:r>
            <a:endParaRPr lang="en-US" b="0">
              <a:solidFill>
                <a:srgbClr val="D4D4D4"/>
              </a:solidFill>
              <a:effectLst/>
              <a:latin typeface="Consolas" panose="020B0609020204030204" pitchFamily="49" charset="0"/>
            </a:endParaRPr>
          </a:p>
          <a:p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(</a:t>
            </a:r>
            <a:r>
              <a:rPr lang="en-US" b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function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() {</a:t>
            </a:r>
          </a:p>
          <a:p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</a:t>
            </a:r>
            <a:r>
              <a:rPr lang="en-US" b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var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US" b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counter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= </a:t>
            </a:r>
            <a:r>
              <a:rPr lang="en-US" b="0">
                <a:solidFill>
                  <a:srgbClr val="B5CEA8"/>
                </a:solidFill>
                <a:effectLst/>
                <a:latin typeface="Consolas" panose="020B0609020204030204" pitchFamily="49" charset="0"/>
              </a:rPr>
              <a:t>0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;</a:t>
            </a:r>
          </a:p>
          <a:p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</a:t>
            </a:r>
            <a:r>
              <a:rPr lang="en-US" b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function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US" b="0" err="1">
                <a:solidFill>
                  <a:srgbClr val="DCDCAA"/>
                </a:solidFill>
                <a:effectLst/>
                <a:latin typeface="Consolas" panose="020B0609020204030204" pitchFamily="49" charset="0"/>
              </a:rPr>
              <a:t>onClick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() {</a:t>
            </a:r>
          </a:p>
          <a:p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  </a:t>
            </a:r>
            <a:r>
              <a:rPr lang="en-US" b="0" err="1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document</a:t>
            </a:r>
            <a:r>
              <a:rPr lang="en-US" b="0" err="1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.</a:t>
            </a:r>
            <a:r>
              <a:rPr lang="en-US" b="0" err="1">
                <a:solidFill>
                  <a:srgbClr val="DCDCAA"/>
                </a:solidFill>
                <a:effectLst/>
                <a:latin typeface="Consolas" panose="020B0609020204030204" pitchFamily="49" charset="0"/>
              </a:rPr>
              <a:t>getElementById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(</a:t>
            </a:r>
            <a:r>
              <a:rPr lang="en-US" b="0">
                <a:solidFill>
                  <a:srgbClr val="CE9178"/>
                </a:solidFill>
                <a:effectLst/>
                <a:latin typeface="Consolas" panose="020B0609020204030204" pitchFamily="49" charset="0"/>
              </a:rPr>
              <a:t>"counter"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).</a:t>
            </a:r>
            <a:r>
              <a:rPr lang="en-US" b="0" err="1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innerHTML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= ++</a:t>
            </a:r>
            <a:r>
              <a:rPr lang="en-US" b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counter</a:t>
            </a:r>
            <a:endParaRPr lang="en-US" b="0">
              <a:solidFill>
                <a:srgbClr val="D4D4D4"/>
              </a:solidFill>
              <a:effectLst/>
              <a:latin typeface="Consolas" panose="020B0609020204030204" pitchFamily="49" charset="0"/>
            </a:endParaRPr>
          </a:p>
          <a:p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}</a:t>
            </a:r>
          </a:p>
          <a:p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})();</a:t>
            </a:r>
          </a:p>
          <a:p>
            <a:b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</a:br>
            <a:endParaRPr lang="en-US" b="0">
              <a:solidFill>
                <a:srgbClr val="D4D4D4"/>
              </a:solidFill>
              <a:effectLst/>
              <a:latin typeface="Consolas" panose="020B0609020204030204" pitchFamily="49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1423E20B-EB2D-5395-497D-A122F40467B8}"/>
              </a:ext>
            </a:extLst>
          </p:cNvPr>
          <p:cNvSpPr/>
          <p:nvPr/>
        </p:nvSpPr>
        <p:spPr>
          <a:xfrm>
            <a:off x="9743440" y="4472186"/>
            <a:ext cx="919480" cy="27432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C9E54409-9BB8-0054-E63D-D99A57F0690A}"/>
              </a:ext>
            </a:extLst>
          </p:cNvPr>
          <p:cNvSpPr/>
          <p:nvPr/>
        </p:nvSpPr>
        <p:spPr>
          <a:xfrm>
            <a:off x="3114040" y="5547876"/>
            <a:ext cx="919480" cy="27432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2623898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Word"/>
      </p:transition>
    </mc:Choice>
    <mc:Fallback xmlns=""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D702A2-5CED-2F1E-D12B-73A398A4EF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/>
              <a:t>Modules – Module Pattern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443E4A07-BDF4-5022-C69B-834D9AF87265}"/>
              </a:ext>
            </a:extLst>
          </p:cNvPr>
          <p:cNvSpPr txBox="1"/>
          <p:nvPr/>
        </p:nvSpPr>
        <p:spPr>
          <a:xfrm>
            <a:off x="396240" y="3291344"/>
            <a:ext cx="6517640" cy="39703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en-US" b="0">
              <a:solidFill>
                <a:srgbClr val="808080"/>
              </a:solidFill>
              <a:effectLst/>
              <a:latin typeface="Consolas" panose="020B0609020204030204" pitchFamily="49" charset="0"/>
            </a:endParaRPr>
          </a:p>
          <a:p>
            <a:endParaRPr lang="en-US">
              <a:solidFill>
                <a:srgbClr val="808080"/>
              </a:solidFill>
              <a:latin typeface="Consolas" panose="020B0609020204030204" pitchFamily="49" charset="0"/>
            </a:endParaRPr>
          </a:p>
          <a:p>
            <a:endParaRPr lang="en-US">
              <a:solidFill>
                <a:srgbClr val="808080"/>
              </a:solidFill>
              <a:latin typeface="Consolas" panose="020B0609020204030204" pitchFamily="49" charset="0"/>
            </a:endParaRPr>
          </a:p>
          <a:p>
            <a:endParaRPr lang="en-US">
              <a:solidFill>
                <a:srgbClr val="D4D4D4"/>
              </a:solidFill>
              <a:latin typeface="Consolas" panose="020B0609020204030204" pitchFamily="49" charset="0"/>
            </a:endParaRPr>
          </a:p>
          <a:p>
            <a:endParaRPr lang="en-US" b="0">
              <a:solidFill>
                <a:srgbClr val="D4D4D4"/>
              </a:solidFill>
              <a:effectLst/>
              <a:latin typeface="Consolas" panose="020B0609020204030204" pitchFamily="49" charset="0"/>
            </a:endParaRPr>
          </a:p>
          <a:p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</a:t>
            </a:r>
            <a:r>
              <a:rPr lang="en-US" b="0">
                <a:solidFill>
                  <a:srgbClr val="808080"/>
                </a:solidFill>
                <a:effectLst/>
                <a:latin typeface="Consolas" panose="020B0609020204030204" pitchFamily="49" charset="0"/>
              </a:rPr>
              <a:t>&lt;/</a:t>
            </a:r>
            <a:r>
              <a:rPr lang="en-US" b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head</a:t>
            </a:r>
            <a:r>
              <a:rPr lang="en-US" b="0">
                <a:solidFill>
                  <a:srgbClr val="808080"/>
                </a:solidFill>
                <a:effectLst/>
                <a:latin typeface="Consolas" panose="020B0609020204030204" pitchFamily="49" charset="0"/>
              </a:rPr>
              <a:t>&gt;</a:t>
            </a:r>
            <a:endParaRPr lang="en-US" b="0">
              <a:solidFill>
                <a:srgbClr val="D4D4D4"/>
              </a:solidFill>
              <a:effectLst/>
              <a:latin typeface="Consolas" panose="020B0609020204030204" pitchFamily="49" charset="0"/>
            </a:endParaRPr>
          </a:p>
          <a:p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</a:t>
            </a:r>
            <a:r>
              <a:rPr lang="en-US" b="0">
                <a:solidFill>
                  <a:srgbClr val="808080"/>
                </a:solidFill>
                <a:effectLst/>
                <a:latin typeface="Consolas" panose="020B0609020204030204" pitchFamily="49" charset="0"/>
              </a:rPr>
              <a:t>&lt;</a:t>
            </a:r>
            <a:r>
              <a:rPr lang="en-US" b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body</a:t>
            </a:r>
            <a:r>
              <a:rPr lang="en-US" b="0">
                <a:solidFill>
                  <a:srgbClr val="808080"/>
                </a:solidFill>
                <a:effectLst/>
                <a:latin typeface="Consolas" panose="020B0609020204030204" pitchFamily="49" charset="0"/>
              </a:rPr>
              <a:t>&gt;</a:t>
            </a:r>
            <a:endParaRPr lang="en-US" b="0">
              <a:solidFill>
                <a:srgbClr val="D4D4D4"/>
              </a:solidFill>
              <a:effectLst/>
              <a:latin typeface="Consolas" panose="020B0609020204030204" pitchFamily="49" charset="0"/>
            </a:endParaRPr>
          </a:p>
          <a:p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  </a:t>
            </a:r>
            <a:r>
              <a:rPr lang="en-US" b="0">
                <a:solidFill>
                  <a:srgbClr val="808080"/>
                </a:solidFill>
                <a:effectLst/>
                <a:latin typeface="Consolas" panose="020B0609020204030204" pitchFamily="49" charset="0"/>
              </a:rPr>
              <a:t>&lt;</a:t>
            </a:r>
            <a:r>
              <a:rPr lang="en-US" b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p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US" b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id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=</a:t>
            </a:r>
            <a:r>
              <a:rPr lang="en-US" b="0">
                <a:solidFill>
                  <a:srgbClr val="CE9178"/>
                </a:solidFill>
                <a:effectLst/>
                <a:latin typeface="Consolas" panose="020B0609020204030204" pitchFamily="49" charset="0"/>
              </a:rPr>
              <a:t>"counter"</a:t>
            </a:r>
            <a:r>
              <a:rPr lang="en-US" b="0">
                <a:solidFill>
                  <a:srgbClr val="808080"/>
                </a:solidFill>
                <a:effectLst/>
                <a:latin typeface="Consolas" panose="020B0609020204030204" pitchFamily="49" charset="0"/>
              </a:rPr>
              <a:t>&gt;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0</a:t>
            </a:r>
            <a:r>
              <a:rPr lang="en-US" b="0">
                <a:solidFill>
                  <a:srgbClr val="808080"/>
                </a:solidFill>
                <a:effectLst/>
                <a:latin typeface="Consolas" panose="020B0609020204030204" pitchFamily="49" charset="0"/>
              </a:rPr>
              <a:t>&lt;/</a:t>
            </a:r>
            <a:r>
              <a:rPr lang="en-US" b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p</a:t>
            </a:r>
            <a:r>
              <a:rPr lang="en-US" b="0">
                <a:solidFill>
                  <a:srgbClr val="808080"/>
                </a:solidFill>
                <a:effectLst/>
                <a:latin typeface="Consolas" panose="020B0609020204030204" pitchFamily="49" charset="0"/>
              </a:rPr>
              <a:t>&gt;</a:t>
            </a:r>
            <a:endParaRPr lang="en-US" b="0">
              <a:solidFill>
                <a:srgbClr val="D4D4D4"/>
              </a:solidFill>
              <a:effectLst/>
              <a:latin typeface="Consolas" panose="020B0609020204030204" pitchFamily="49" charset="0"/>
            </a:endParaRPr>
          </a:p>
          <a:p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  </a:t>
            </a:r>
            <a:r>
              <a:rPr lang="en-US" b="0">
                <a:solidFill>
                  <a:srgbClr val="808080"/>
                </a:solidFill>
                <a:effectLst/>
                <a:latin typeface="Consolas" panose="020B0609020204030204" pitchFamily="49" charset="0"/>
              </a:rPr>
              <a:t>&lt;</a:t>
            </a:r>
            <a:r>
              <a:rPr lang="en-US" b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button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US" b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onclick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=</a:t>
            </a:r>
            <a:r>
              <a:rPr lang="en-US" b="0">
                <a:solidFill>
                  <a:srgbClr val="CE9178"/>
                </a:solidFill>
                <a:effectLst/>
                <a:latin typeface="Consolas" panose="020B0609020204030204" pitchFamily="49" charset="0"/>
              </a:rPr>
              <a:t>"</a:t>
            </a:r>
            <a:r>
              <a:rPr lang="en-US" b="0" err="1">
                <a:solidFill>
                  <a:srgbClr val="DCDCAA"/>
                </a:solidFill>
                <a:effectLst/>
                <a:latin typeface="Consolas" panose="020B0609020204030204" pitchFamily="49" charset="0"/>
              </a:rPr>
              <a:t>onClick</a:t>
            </a:r>
            <a:r>
              <a:rPr lang="en-US" b="0">
                <a:solidFill>
                  <a:srgbClr val="CE9178"/>
                </a:solidFill>
                <a:effectLst/>
                <a:latin typeface="Consolas" panose="020B0609020204030204" pitchFamily="49" charset="0"/>
              </a:rPr>
              <a:t>()"</a:t>
            </a:r>
            <a:r>
              <a:rPr lang="en-US" b="0">
                <a:solidFill>
                  <a:srgbClr val="808080"/>
                </a:solidFill>
                <a:effectLst/>
                <a:latin typeface="Consolas" panose="020B0609020204030204" pitchFamily="49" charset="0"/>
              </a:rPr>
              <a:t>&gt;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increment</a:t>
            </a:r>
            <a:r>
              <a:rPr lang="en-US" b="0">
                <a:solidFill>
                  <a:srgbClr val="808080"/>
                </a:solidFill>
                <a:effectLst/>
                <a:latin typeface="Consolas" panose="020B0609020204030204" pitchFamily="49" charset="0"/>
              </a:rPr>
              <a:t>&lt;/</a:t>
            </a:r>
            <a:r>
              <a:rPr lang="en-US" b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button</a:t>
            </a:r>
            <a:r>
              <a:rPr lang="en-US" b="0">
                <a:solidFill>
                  <a:srgbClr val="808080"/>
                </a:solidFill>
                <a:effectLst/>
                <a:latin typeface="Consolas" panose="020B0609020204030204" pitchFamily="49" charset="0"/>
              </a:rPr>
              <a:t>&gt;</a:t>
            </a:r>
            <a:endParaRPr lang="en-US" b="0">
              <a:solidFill>
                <a:srgbClr val="D4D4D4"/>
              </a:solidFill>
              <a:effectLst/>
              <a:latin typeface="Consolas" panose="020B0609020204030204" pitchFamily="49" charset="0"/>
            </a:endParaRPr>
          </a:p>
          <a:p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  </a:t>
            </a:r>
            <a:r>
              <a:rPr lang="en-US" b="0">
                <a:solidFill>
                  <a:srgbClr val="6A9955"/>
                </a:solidFill>
                <a:effectLst/>
                <a:latin typeface="Consolas" panose="020B0609020204030204" pitchFamily="49" charset="0"/>
              </a:rPr>
              <a:t>&lt;!-- ... --&gt;</a:t>
            </a:r>
            <a:endParaRPr lang="en-US" b="0">
              <a:solidFill>
                <a:srgbClr val="D4D4D4"/>
              </a:solidFill>
              <a:effectLst/>
              <a:latin typeface="Consolas" panose="020B0609020204030204" pitchFamily="49" charset="0"/>
            </a:endParaRPr>
          </a:p>
          <a:p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</a:t>
            </a:r>
            <a:r>
              <a:rPr lang="en-US" b="0">
                <a:solidFill>
                  <a:srgbClr val="808080"/>
                </a:solidFill>
                <a:effectLst/>
                <a:latin typeface="Consolas" panose="020B0609020204030204" pitchFamily="49" charset="0"/>
              </a:rPr>
              <a:t>&lt;/</a:t>
            </a:r>
            <a:r>
              <a:rPr lang="en-US" b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body</a:t>
            </a:r>
            <a:r>
              <a:rPr lang="en-US" b="0">
                <a:solidFill>
                  <a:srgbClr val="808080"/>
                </a:solidFill>
                <a:effectLst/>
                <a:latin typeface="Consolas" panose="020B0609020204030204" pitchFamily="49" charset="0"/>
              </a:rPr>
              <a:t>&gt;</a:t>
            </a:r>
            <a:endParaRPr lang="en-US" b="0">
              <a:solidFill>
                <a:srgbClr val="D4D4D4"/>
              </a:solidFill>
              <a:effectLst/>
              <a:latin typeface="Consolas" panose="020B0609020204030204" pitchFamily="49" charset="0"/>
            </a:endParaRPr>
          </a:p>
          <a:p>
            <a:r>
              <a:rPr lang="en-US" b="0">
                <a:solidFill>
                  <a:srgbClr val="808080"/>
                </a:solidFill>
                <a:effectLst/>
                <a:latin typeface="Consolas" panose="020B0609020204030204" pitchFamily="49" charset="0"/>
              </a:rPr>
              <a:t>&lt;/</a:t>
            </a:r>
            <a:r>
              <a:rPr lang="en-US" b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html</a:t>
            </a:r>
            <a:r>
              <a:rPr lang="en-US" b="0">
                <a:solidFill>
                  <a:srgbClr val="808080"/>
                </a:solidFill>
                <a:effectLst/>
                <a:latin typeface="Consolas" panose="020B0609020204030204" pitchFamily="49" charset="0"/>
              </a:rPr>
              <a:t>&gt;</a:t>
            </a:r>
            <a:endParaRPr lang="en-US" b="0">
              <a:solidFill>
                <a:srgbClr val="D4D4D4"/>
              </a:solidFill>
              <a:effectLst/>
              <a:latin typeface="Consolas" panose="020B0609020204030204" pitchFamily="49" charset="0"/>
            </a:endParaRPr>
          </a:p>
          <a:p>
            <a:b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</a:br>
            <a:endParaRPr lang="en-US" b="0">
              <a:solidFill>
                <a:srgbClr val="D4D4D4"/>
              </a:solidFill>
              <a:effectLst/>
              <a:latin typeface="Consolas" panose="020B0609020204030204" pitchFamily="49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E3C2D69-EF34-C92A-72E8-F6851784388F}"/>
              </a:ext>
            </a:extLst>
          </p:cNvPr>
          <p:cNvSpPr txBox="1"/>
          <p:nvPr/>
        </p:nvSpPr>
        <p:spPr>
          <a:xfrm>
            <a:off x="899160" y="4113014"/>
            <a:ext cx="626872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b="0">
                <a:solidFill>
                  <a:srgbClr val="808080"/>
                </a:solidFill>
                <a:effectLst/>
                <a:latin typeface="Consolas" panose="020B0609020204030204" pitchFamily="49" charset="0"/>
              </a:rPr>
              <a:t>&lt;</a:t>
            </a:r>
            <a:r>
              <a:rPr lang="en-US" b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script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US" b="0" err="1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src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=</a:t>
            </a:r>
            <a:r>
              <a:rPr lang="en-US" b="0">
                <a:solidFill>
                  <a:srgbClr val="CE9178"/>
                </a:solidFill>
                <a:effectLst/>
                <a:latin typeface="Consolas" panose="020B0609020204030204" pitchFamily="49" charset="0"/>
              </a:rPr>
              <a:t>"./counter.js"</a:t>
            </a:r>
            <a:r>
              <a:rPr lang="en-US" b="0">
                <a:solidFill>
                  <a:srgbClr val="808080"/>
                </a:solidFill>
                <a:effectLst/>
                <a:latin typeface="Consolas" panose="020B0609020204030204" pitchFamily="49" charset="0"/>
              </a:rPr>
              <a:t>&gt;&lt;/</a:t>
            </a:r>
            <a:r>
              <a:rPr lang="en-US" b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script</a:t>
            </a:r>
            <a:r>
              <a:rPr lang="en-US" b="0">
                <a:solidFill>
                  <a:srgbClr val="808080"/>
                </a:solidFill>
                <a:effectLst/>
                <a:latin typeface="Consolas" panose="020B0609020204030204" pitchFamily="49" charset="0"/>
              </a:rPr>
              <a:t>&gt;</a:t>
            </a:r>
            <a:endParaRPr lang="en-US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A1EF6CB0-5335-0B33-EB4B-CC927B9FD6C8}"/>
              </a:ext>
            </a:extLst>
          </p:cNvPr>
          <p:cNvSpPr txBox="1"/>
          <p:nvPr/>
        </p:nvSpPr>
        <p:spPr>
          <a:xfrm>
            <a:off x="381000" y="3291344"/>
            <a:ext cx="6268720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b="0">
                <a:solidFill>
                  <a:srgbClr val="808080"/>
                </a:solidFill>
                <a:effectLst/>
                <a:latin typeface="Consolas" panose="020B0609020204030204" pitchFamily="49" charset="0"/>
              </a:rPr>
              <a:t>&lt;!</a:t>
            </a:r>
            <a:r>
              <a:rPr lang="en-US" b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DOCTYPE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US" b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html</a:t>
            </a:r>
            <a:r>
              <a:rPr lang="en-US" b="0">
                <a:solidFill>
                  <a:srgbClr val="808080"/>
                </a:solidFill>
                <a:effectLst/>
                <a:latin typeface="Consolas" panose="020B0609020204030204" pitchFamily="49" charset="0"/>
              </a:rPr>
              <a:t>&gt;</a:t>
            </a:r>
            <a:endParaRPr lang="en-US" b="0">
              <a:solidFill>
                <a:srgbClr val="D4D4D4"/>
              </a:solidFill>
              <a:effectLst/>
              <a:latin typeface="Consolas" panose="020B0609020204030204" pitchFamily="49" charset="0"/>
            </a:endParaRPr>
          </a:p>
          <a:p>
            <a:r>
              <a:rPr lang="en-US" b="0">
                <a:solidFill>
                  <a:srgbClr val="808080"/>
                </a:solidFill>
                <a:effectLst/>
                <a:latin typeface="Consolas" panose="020B0609020204030204" pitchFamily="49" charset="0"/>
              </a:rPr>
              <a:t>&lt;</a:t>
            </a:r>
            <a:r>
              <a:rPr lang="en-US" b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html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US" b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lang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=</a:t>
            </a:r>
            <a:r>
              <a:rPr lang="en-US" b="0">
                <a:solidFill>
                  <a:srgbClr val="CE9178"/>
                </a:solidFill>
                <a:effectLst/>
                <a:latin typeface="Consolas" panose="020B0609020204030204" pitchFamily="49" charset="0"/>
              </a:rPr>
              <a:t>"</a:t>
            </a:r>
            <a:r>
              <a:rPr lang="en-US" b="0" err="1">
                <a:solidFill>
                  <a:srgbClr val="CE9178"/>
                </a:solidFill>
                <a:effectLst/>
                <a:latin typeface="Consolas" panose="020B0609020204030204" pitchFamily="49" charset="0"/>
              </a:rPr>
              <a:t>en</a:t>
            </a:r>
            <a:r>
              <a:rPr lang="en-US" b="0">
                <a:solidFill>
                  <a:srgbClr val="CE9178"/>
                </a:solidFill>
                <a:effectLst/>
                <a:latin typeface="Consolas" panose="020B0609020204030204" pitchFamily="49" charset="0"/>
              </a:rPr>
              <a:t>"</a:t>
            </a:r>
            <a:r>
              <a:rPr lang="en-US" b="0">
                <a:solidFill>
                  <a:srgbClr val="808080"/>
                </a:solidFill>
                <a:effectLst/>
                <a:latin typeface="Consolas" panose="020B0609020204030204" pitchFamily="49" charset="0"/>
              </a:rPr>
              <a:t>&gt;</a:t>
            </a:r>
            <a:endParaRPr lang="en-US" b="0">
              <a:solidFill>
                <a:srgbClr val="D4D4D4"/>
              </a:solidFill>
              <a:effectLst/>
              <a:latin typeface="Consolas" panose="020B0609020204030204" pitchFamily="49" charset="0"/>
            </a:endParaRPr>
          </a:p>
          <a:p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</a:t>
            </a:r>
            <a:r>
              <a:rPr lang="en-US" b="0">
                <a:solidFill>
                  <a:srgbClr val="808080"/>
                </a:solidFill>
                <a:effectLst/>
                <a:latin typeface="Consolas" panose="020B0609020204030204" pitchFamily="49" charset="0"/>
              </a:rPr>
              <a:t>&lt;</a:t>
            </a:r>
            <a:r>
              <a:rPr lang="en-US" b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head</a:t>
            </a:r>
            <a:r>
              <a:rPr lang="en-US" b="0">
                <a:solidFill>
                  <a:srgbClr val="808080"/>
                </a:solidFill>
                <a:effectLst/>
                <a:latin typeface="Consolas" panose="020B0609020204030204" pitchFamily="49" charset="0"/>
              </a:rPr>
              <a:t>&gt;</a:t>
            </a:r>
            <a:endParaRPr lang="en-US" b="0">
              <a:solidFill>
                <a:srgbClr val="D4D4D4"/>
              </a:solidFill>
              <a:effectLst/>
              <a:latin typeface="Consolas" panose="020B0609020204030204" pitchFamily="49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A411173F-E739-DF62-24AF-C512FF3CEA1E}"/>
              </a:ext>
            </a:extLst>
          </p:cNvPr>
          <p:cNvSpPr txBox="1"/>
          <p:nvPr/>
        </p:nvSpPr>
        <p:spPr>
          <a:xfrm>
            <a:off x="899160" y="4387334"/>
            <a:ext cx="626872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b="0">
                <a:solidFill>
                  <a:srgbClr val="808080"/>
                </a:solidFill>
                <a:effectLst/>
                <a:latin typeface="Consolas" panose="020B0609020204030204" pitchFamily="49" charset="0"/>
              </a:rPr>
              <a:t>&lt;</a:t>
            </a:r>
            <a:r>
              <a:rPr lang="en-US" b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script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US" b="0" err="1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src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=</a:t>
            </a:r>
            <a:r>
              <a:rPr lang="en-US" b="0">
                <a:solidFill>
                  <a:srgbClr val="CE9178"/>
                </a:solidFill>
                <a:effectLst/>
                <a:latin typeface="Consolas" panose="020B0609020204030204" pitchFamily="49" charset="0"/>
              </a:rPr>
              <a:t>"./contact-form.js"</a:t>
            </a:r>
            <a:r>
              <a:rPr lang="en-US" b="0">
                <a:solidFill>
                  <a:srgbClr val="808080"/>
                </a:solidFill>
                <a:effectLst/>
                <a:latin typeface="Consolas" panose="020B0609020204030204" pitchFamily="49" charset="0"/>
              </a:rPr>
              <a:t>&gt;&lt;/</a:t>
            </a:r>
            <a:r>
              <a:rPr lang="en-US" b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script</a:t>
            </a:r>
            <a:r>
              <a:rPr lang="en-US" b="0">
                <a:solidFill>
                  <a:srgbClr val="808080"/>
                </a:solidFill>
                <a:effectLst/>
                <a:latin typeface="Consolas" panose="020B0609020204030204" pitchFamily="49" charset="0"/>
              </a:rPr>
              <a:t>&gt;</a:t>
            </a:r>
            <a:endParaRPr lang="en-US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6E532B69-EEE8-5D4A-66BF-2CD4D1F9B662}"/>
              </a:ext>
            </a:extLst>
          </p:cNvPr>
          <p:cNvSpPr txBox="1"/>
          <p:nvPr/>
        </p:nvSpPr>
        <p:spPr>
          <a:xfrm>
            <a:off x="8539480" y="3860076"/>
            <a:ext cx="3347720" cy="203132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b="0">
                <a:solidFill>
                  <a:srgbClr val="6A9955"/>
                </a:solidFill>
                <a:effectLst/>
                <a:latin typeface="Consolas" panose="020B0609020204030204" pitchFamily="49" charset="0"/>
              </a:rPr>
              <a:t>// contact-form.js</a:t>
            </a:r>
            <a:endParaRPr lang="en-US">
              <a:solidFill>
                <a:srgbClr val="D4D4D4"/>
              </a:solidFill>
              <a:latin typeface="Consolas" panose="020B0609020204030204" pitchFamily="49" charset="0"/>
            </a:endParaRPr>
          </a:p>
          <a:p>
            <a:r>
              <a:rPr lang="en-US" b="0">
                <a:solidFill>
                  <a:srgbClr val="6A9955"/>
                </a:solidFill>
                <a:effectLst/>
                <a:latin typeface="Consolas" panose="020B0609020204030204" pitchFamily="49" charset="0"/>
              </a:rPr>
              <a:t>// ...</a:t>
            </a:r>
            <a:b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</a:br>
            <a:r>
              <a:rPr lang="en-US" b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function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US" b="0" err="1">
                <a:solidFill>
                  <a:srgbClr val="DCDCAA"/>
                </a:solidFill>
                <a:effectLst/>
                <a:latin typeface="Consolas" panose="020B0609020204030204" pitchFamily="49" charset="0"/>
              </a:rPr>
              <a:t>onClick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() {</a:t>
            </a:r>
          </a:p>
          <a:p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</a:t>
            </a:r>
            <a:r>
              <a:rPr lang="en-US" b="0">
                <a:solidFill>
                  <a:srgbClr val="DCDCAA"/>
                </a:solidFill>
                <a:effectLst/>
                <a:latin typeface="Consolas" panose="020B0609020204030204" pitchFamily="49" charset="0"/>
              </a:rPr>
              <a:t>fetch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(</a:t>
            </a:r>
            <a:r>
              <a:rPr lang="en-US" b="0">
                <a:solidFill>
                  <a:srgbClr val="6A9955"/>
                </a:solidFill>
                <a:effectLst/>
                <a:latin typeface="Consolas" panose="020B0609020204030204" pitchFamily="49" charset="0"/>
              </a:rPr>
              <a:t>/* ... */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);</a:t>
            </a:r>
          </a:p>
          <a:p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}</a:t>
            </a:r>
            <a:b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</a:br>
            <a:r>
              <a:rPr lang="en-US" b="0">
                <a:solidFill>
                  <a:srgbClr val="6A9955"/>
                </a:solidFill>
                <a:effectLst/>
                <a:latin typeface="Consolas" panose="020B0609020204030204" pitchFamily="49" charset="0"/>
              </a:rPr>
              <a:t>// ...</a:t>
            </a:r>
            <a:endParaRPr lang="en-US" b="0">
              <a:solidFill>
                <a:srgbClr val="D4D4D4"/>
              </a:solidFill>
              <a:effectLst/>
              <a:latin typeface="Consolas" panose="020B0609020204030204" pitchFamily="49" charset="0"/>
            </a:endParaRPr>
          </a:p>
          <a:p>
            <a:endParaRPr lang="en-US" b="0">
              <a:solidFill>
                <a:srgbClr val="D4D4D4"/>
              </a:solidFill>
              <a:effectLst/>
              <a:latin typeface="Consolas" panose="020B0609020204030204" pitchFamily="49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E2B1F821-EA86-3360-561F-9A739ADEC246}"/>
              </a:ext>
            </a:extLst>
          </p:cNvPr>
          <p:cNvSpPr txBox="1"/>
          <p:nvPr/>
        </p:nvSpPr>
        <p:spPr>
          <a:xfrm>
            <a:off x="4290060" y="1245612"/>
            <a:ext cx="8257540" cy="28623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b="0" dirty="0">
                <a:solidFill>
                  <a:srgbClr val="6A9955"/>
                </a:solidFill>
                <a:effectLst/>
                <a:latin typeface="Consolas" panose="020B0609020204030204" pitchFamily="49" charset="0"/>
              </a:rPr>
              <a:t>// counter.js</a:t>
            </a:r>
            <a:endParaRPr lang="en-US" b="0" dirty="0">
              <a:solidFill>
                <a:srgbClr val="D4D4D4"/>
              </a:solidFill>
              <a:effectLst/>
              <a:latin typeface="Consolas" panose="020B0609020204030204" pitchFamily="49" charset="0"/>
            </a:endParaRPr>
          </a:p>
          <a:p>
            <a:r>
              <a:rPr lang="en-US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(</a:t>
            </a:r>
            <a:r>
              <a:rPr lang="en-US" b="0" dirty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function</a:t>
            </a:r>
            <a:r>
              <a:rPr lang="en-US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() {</a:t>
            </a:r>
          </a:p>
          <a:p>
            <a:r>
              <a:rPr lang="en-US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</a:t>
            </a:r>
            <a:r>
              <a:rPr lang="en-US" b="0" dirty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var</a:t>
            </a:r>
            <a:r>
              <a:rPr lang="en-US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US" b="0" dirty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counter</a:t>
            </a:r>
            <a:r>
              <a:rPr lang="en-US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= </a:t>
            </a:r>
            <a:r>
              <a:rPr lang="en-US" b="0" dirty="0">
                <a:solidFill>
                  <a:srgbClr val="B5CEA8"/>
                </a:solidFill>
                <a:effectLst/>
                <a:latin typeface="Consolas" panose="020B0609020204030204" pitchFamily="49" charset="0"/>
              </a:rPr>
              <a:t>0</a:t>
            </a:r>
            <a:r>
              <a:rPr lang="en-US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;</a:t>
            </a:r>
          </a:p>
          <a:p>
            <a:r>
              <a:rPr lang="en-US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</a:t>
            </a:r>
            <a:r>
              <a:rPr lang="en-US" b="0" dirty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function</a:t>
            </a:r>
            <a:r>
              <a:rPr lang="en-US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US" b="0" dirty="0" err="1">
                <a:solidFill>
                  <a:srgbClr val="DCDCAA"/>
                </a:solidFill>
                <a:effectLst/>
                <a:latin typeface="Consolas" panose="020B0609020204030204" pitchFamily="49" charset="0"/>
              </a:rPr>
              <a:t>onClick</a:t>
            </a:r>
            <a:r>
              <a:rPr lang="en-US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() {</a:t>
            </a:r>
          </a:p>
          <a:p>
            <a:r>
              <a:rPr lang="en-US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  </a:t>
            </a:r>
            <a:r>
              <a:rPr lang="en-US" b="0" dirty="0" err="1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document</a:t>
            </a:r>
            <a:r>
              <a:rPr lang="en-US" b="0" dirty="0" err="1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.</a:t>
            </a:r>
            <a:r>
              <a:rPr lang="en-US" b="0" dirty="0" err="1">
                <a:solidFill>
                  <a:srgbClr val="DCDCAA"/>
                </a:solidFill>
                <a:effectLst/>
                <a:latin typeface="Consolas" panose="020B0609020204030204" pitchFamily="49" charset="0"/>
              </a:rPr>
              <a:t>getElementById</a:t>
            </a:r>
            <a:r>
              <a:rPr lang="en-US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(</a:t>
            </a:r>
            <a:r>
              <a:rPr lang="en-US" b="0" dirty="0">
                <a:solidFill>
                  <a:srgbClr val="CE9178"/>
                </a:solidFill>
                <a:effectLst/>
                <a:latin typeface="Consolas" panose="020B0609020204030204" pitchFamily="49" charset="0"/>
              </a:rPr>
              <a:t>"counter"</a:t>
            </a:r>
            <a:r>
              <a:rPr lang="en-US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).</a:t>
            </a:r>
            <a:r>
              <a:rPr lang="en-US" b="0" dirty="0" err="1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innerHTML</a:t>
            </a:r>
            <a:r>
              <a:rPr lang="en-US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= ++</a:t>
            </a:r>
            <a:r>
              <a:rPr lang="en-US" b="0" dirty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counter</a:t>
            </a:r>
            <a:endParaRPr lang="en-US" b="0" dirty="0">
              <a:solidFill>
                <a:srgbClr val="D4D4D4"/>
              </a:solidFill>
              <a:effectLst/>
              <a:latin typeface="Consolas" panose="020B0609020204030204" pitchFamily="49" charset="0"/>
            </a:endParaRPr>
          </a:p>
          <a:p>
            <a:r>
              <a:rPr lang="en-US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}</a:t>
            </a:r>
          </a:p>
          <a:p>
            <a:r>
              <a:rPr lang="en-US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</a:t>
            </a:r>
            <a:r>
              <a:rPr lang="en-US" b="0" dirty="0">
                <a:solidFill>
                  <a:srgbClr val="C586C0"/>
                </a:solidFill>
                <a:effectLst/>
                <a:latin typeface="Consolas" panose="020B0609020204030204" pitchFamily="49" charset="0"/>
              </a:rPr>
              <a:t>return</a:t>
            </a:r>
            <a:r>
              <a:rPr lang="en-US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{ </a:t>
            </a:r>
            <a:r>
              <a:rPr lang="en-US" b="0" dirty="0" err="1">
                <a:solidFill>
                  <a:srgbClr val="DCDCAA"/>
                </a:solidFill>
                <a:effectLst/>
                <a:latin typeface="Consolas" panose="020B0609020204030204" pitchFamily="49" charset="0"/>
              </a:rPr>
              <a:t>onClick</a:t>
            </a:r>
            <a:r>
              <a:rPr lang="en-US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};</a:t>
            </a:r>
          </a:p>
          <a:p>
            <a:r>
              <a:rPr lang="en-US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})();</a:t>
            </a:r>
          </a:p>
          <a:p>
            <a:br>
              <a:rPr lang="en-US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</a:br>
            <a:endParaRPr lang="en-US" b="0" dirty="0">
              <a:solidFill>
                <a:srgbClr val="D4D4D4"/>
              </a:solidFill>
              <a:effectLst/>
              <a:latin typeface="Consolas" panose="020B0609020204030204" pitchFamily="49" charset="0"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D9312254-5303-AB29-B573-CF2F6F8EB7A3}"/>
              </a:ext>
            </a:extLst>
          </p:cNvPr>
          <p:cNvSpPr/>
          <p:nvPr/>
        </p:nvSpPr>
        <p:spPr>
          <a:xfrm>
            <a:off x="9743440" y="4472186"/>
            <a:ext cx="919480" cy="27432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7C7E4797-566E-BB4D-2079-5F74D5C8ED68}"/>
              </a:ext>
            </a:extLst>
          </p:cNvPr>
          <p:cNvSpPr/>
          <p:nvPr/>
        </p:nvSpPr>
        <p:spPr>
          <a:xfrm>
            <a:off x="3114040" y="5547876"/>
            <a:ext cx="919480" cy="27432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B9967FF4-FBB8-BBB7-4958-C620E407345C}"/>
              </a:ext>
            </a:extLst>
          </p:cNvPr>
          <p:cNvSpPr/>
          <p:nvPr/>
        </p:nvSpPr>
        <p:spPr>
          <a:xfrm>
            <a:off x="5745480" y="2952077"/>
            <a:ext cx="919480" cy="274320"/>
          </a:xfrm>
          <a:prstGeom prst="rect">
            <a:avLst/>
          </a:prstGeom>
          <a:noFill/>
          <a:ln w="1905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6516151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Word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D702A2-5CED-2F1E-D12B-73A398A4EF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/>
              <a:t>Modules – Module Pattern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443E4A07-BDF4-5022-C69B-834D9AF87265}"/>
              </a:ext>
            </a:extLst>
          </p:cNvPr>
          <p:cNvSpPr txBox="1"/>
          <p:nvPr/>
        </p:nvSpPr>
        <p:spPr>
          <a:xfrm>
            <a:off x="396240" y="3291344"/>
            <a:ext cx="6517640" cy="39703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en-US" b="0">
              <a:solidFill>
                <a:srgbClr val="808080"/>
              </a:solidFill>
              <a:effectLst/>
              <a:latin typeface="Consolas" panose="020B0609020204030204" pitchFamily="49" charset="0"/>
            </a:endParaRPr>
          </a:p>
          <a:p>
            <a:endParaRPr lang="en-US">
              <a:solidFill>
                <a:srgbClr val="808080"/>
              </a:solidFill>
              <a:latin typeface="Consolas" panose="020B0609020204030204" pitchFamily="49" charset="0"/>
            </a:endParaRPr>
          </a:p>
          <a:p>
            <a:endParaRPr lang="en-US">
              <a:solidFill>
                <a:srgbClr val="808080"/>
              </a:solidFill>
              <a:latin typeface="Consolas" panose="020B0609020204030204" pitchFamily="49" charset="0"/>
            </a:endParaRPr>
          </a:p>
          <a:p>
            <a:endParaRPr lang="en-US">
              <a:solidFill>
                <a:srgbClr val="D4D4D4"/>
              </a:solidFill>
              <a:latin typeface="Consolas" panose="020B0609020204030204" pitchFamily="49" charset="0"/>
            </a:endParaRPr>
          </a:p>
          <a:p>
            <a:endParaRPr lang="en-US" b="0">
              <a:solidFill>
                <a:srgbClr val="D4D4D4"/>
              </a:solidFill>
              <a:effectLst/>
              <a:latin typeface="Consolas" panose="020B0609020204030204" pitchFamily="49" charset="0"/>
            </a:endParaRPr>
          </a:p>
          <a:p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</a:t>
            </a:r>
            <a:r>
              <a:rPr lang="en-US" b="0">
                <a:solidFill>
                  <a:srgbClr val="808080"/>
                </a:solidFill>
                <a:effectLst/>
                <a:latin typeface="Consolas" panose="020B0609020204030204" pitchFamily="49" charset="0"/>
              </a:rPr>
              <a:t>&lt;/</a:t>
            </a:r>
            <a:r>
              <a:rPr lang="en-US" b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head</a:t>
            </a:r>
            <a:r>
              <a:rPr lang="en-US" b="0">
                <a:solidFill>
                  <a:srgbClr val="808080"/>
                </a:solidFill>
                <a:effectLst/>
                <a:latin typeface="Consolas" panose="020B0609020204030204" pitchFamily="49" charset="0"/>
              </a:rPr>
              <a:t>&gt;</a:t>
            </a:r>
            <a:endParaRPr lang="en-US" b="0">
              <a:solidFill>
                <a:srgbClr val="D4D4D4"/>
              </a:solidFill>
              <a:effectLst/>
              <a:latin typeface="Consolas" panose="020B0609020204030204" pitchFamily="49" charset="0"/>
            </a:endParaRPr>
          </a:p>
          <a:p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</a:t>
            </a:r>
            <a:r>
              <a:rPr lang="en-US" b="0">
                <a:solidFill>
                  <a:srgbClr val="808080"/>
                </a:solidFill>
                <a:effectLst/>
                <a:latin typeface="Consolas" panose="020B0609020204030204" pitchFamily="49" charset="0"/>
              </a:rPr>
              <a:t>&lt;</a:t>
            </a:r>
            <a:r>
              <a:rPr lang="en-US" b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body</a:t>
            </a:r>
            <a:r>
              <a:rPr lang="en-US" b="0">
                <a:solidFill>
                  <a:srgbClr val="808080"/>
                </a:solidFill>
                <a:effectLst/>
                <a:latin typeface="Consolas" panose="020B0609020204030204" pitchFamily="49" charset="0"/>
              </a:rPr>
              <a:t>&gt;</a:t>
            </a:r>
            <a:endParaRPr lang="en-US" b="0">
              <a:solidFill>
                <a:srgbClr val="D4D4D4"/>
              </a:solidFill>
              <a:effectLst/>
              <a:latin typeface="Consolas" panose="020B0609020204030204" pitchFamily="49" charset="0"/>
            </a:endParaRPr>
          </a:p>
          <a:p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  </a:t>
            </a:r>
            <a:r>
              <a:rPr lang="en-US" b="0">
                <a:solidFill>
                  <a:srgbClr val="808080"/>
                </a:solidFill>
                <a:effectLst/>
                <a:latin typeface="Consolas" panose="020B0609020204030204" pitchFamily="49" charset="0"/>
              </a:rPr>
              <a:t>&lt;</a:t>
            </a:r>
            <a:r>
              <a:rPr lang="en-US" b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p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US" b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id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=</a:t>
            </a:r>
            <a:r>
              <a:rPr lang="en-US" b="0">
                <a:solidFill>
                  <a:srgbClr val="CE9178"/>
                </a:solidFill>
                <a:effectLst/>
                <a:latin typeface="Consolas" panose="020B0609020204030204" pitchFamily="49" charset="0"/>
              </a:rPr>
              <a:t>"counter"</a:t>
            </a:r>
            <a:r>
              <a:rPr lang="en-US" b="0">
                <a:solidFill>
                  <a:srgbClr val="808080"/>
                </a:solidFill>
                <a:effectLst/>
                <a:latin typeface="Consolas" panose="020B0609020204030204" pitchFamily="49" charset="0"/>
              </a:rPr>
              <a:t>&gt;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0</a:t>
            </a:r>
            <a:r>
              <a:rPr lang="en-US" b="0">
                <a:solidFill>
                  <a:srgbClr val="808080"/>
                </a:solidFill>
                <a:effectLst/>
                <a:latin typeface="Consolas" panose="020B0609020204030204" pitchFamily="49" charset="0"/>
              </a:rPr>
              <a:t>&lt;/</a:t>
            </a:r>
            <a:r>
              <a:rPr lang="en-US" b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p</a:t>
            </a:r>
            <a:r>
              <a:rPr lang="en-US" b="0">
                <a:solidFill>
                  <a:srgbClr val="808080"/>
                </a:solidFill>
                <a:effectLst/>
                <a:latin typeface="Consolas" panose="020B0609020204030204" pitchFamily="49" charset="0"/>
              </a:rPr>
              <a:t>&gt;</a:t>
            </a:r>
            <a:endParaRPr lang="en-US" b="0">
              <a:solidFill>
                <a:srgbClr val="D4D4D4"/>
              </a:solidFill>
              <a:effectLst/>
              <a:latin typeface="Consolas" panose="020B0609020204030204" pitchFamily="49" charset="0"/>
            </a:endParaRPr>
          </a:p>
          <a:p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  </a:t>
            </a:r>
            <a:r>
              <a:rPr lang="en-US" b="0">
                <a:solidFill>
                  <a:srgbClr val="808080"/>
                </a:solidFill>
                <a:effectLst/>
                <a:latin typeface="Consolas" panose="020B0609020204030204" pitchFamily="49" charset="0"/>
              </a:rPr>
              <a:t>&lt;</a:t>
            </a:r>
            <a:r>
              <a:rPr lang="en-US" b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button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US" b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onclick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=</a:t>
            </a:r>
            <a:r>
              <a:rPr lang="en-US" b="0">
                <a:solidFill>
                  <a:srgbClr val="CE9178"/>
                </a:solidFill>
                <a:effectLst/>
                <a:latin typeface="Consolas" panose="020B0609020204030204" pitchFamily="49" charset="0"/>
              </a:rPr>
              <a:t>"</a:t>
            </a:r>
            <a:r>
              <a:rPr lang="en-US" b="0" err="1">
                <a:solidFill>
                  <a:srgbClr val="DCDCAA"/>
                </a:solidFill>
                <a:effectLst/>
                <a:latin typeface="Consolas" panose="020B0609020204030204" pitchFamily="49" charset="0"/>
              </a:rPr>
              <a:t>onClick</a:t>
            </a:r>
            <a:r>
              <a:rPr lang="en-US" b="0">
                <a:solidFill>
                  <a:srgbClr val="CE9178"/>
                </a:solidFill>
                <a:effectLst/>
                <a:latin typeface="Consolas" panose="020B0609020204030204" pitchFamily="49" charset="0"/>
              </a:rPr>
              <a:t>()"</a:t>
            </a:r>
            <a:r>
              <a:rPr lang="en-US" b="0">
                <a:solidFill>
                  <a:srgbClr val="808080"/>
                </a:solidFill>
                <a:effectLst/>
                <a:latin typeface="Consolas" panose="020B0609020204030204" pitchFamily="49" charset="0"/>
              </a:rPr>
              <a:t>&gt;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increment</a:t>
            </a:r>
            <a:r>
              <a:rPr lang="en-US" b="0">
                <a:solidFill>
                  <a:srgbClr val="808080"/>
                </a:solidFill>
                <a:effectLst/>
                <a:latin typeface="Consolas" panose="020B0609020204030204" pitchFamily="49" charset="0"/>
              </a:rPr>
              <a:t>&lt;/</a:t>
            </a:r>
            <a:r>
              <a:rPr lang="en-US" b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button</a:t>
            </a:r>
            <a:r>
              <a:rPr lang="en-US" b="0">
                <a:solidFill>
                  <a:srgbClr val="808080"/>
                </a:solidFill>
                <a:effectLst/>
                <a:latin typeface="Consolas" panose="020B0609020204030204" pitchFamily="49" charset="0"/>
              </a:rPr>
              <a:t>&gt;</a:t>
            </a:r>
            <a:endParaRPr lang="en-US" b="0">
              <a:solidFill>
                <a:srgbClr val="D4D4D4"/>
              </a:solidFill>
              <a:effectLst/>
              <a:latin typeface="Consolas" panose="020B0609020204030204" pitchFamily="49" charset="0"/>
            </a:endParaRPr>
          </a:p>
          <a:p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  </a:t>
            </a:r>
            <a:r>
              <a:rPr lang="en-US" b="0">
                <a:solidFill>
                  <a:srgbClr val="6A9955"/>
                </a:solidFill>
                <a:effectLst/>
                <a:latin typeface="Consolas" panose="020B0609020204030204" pitchFamily="49" charset="0"/>
              </a:rPr>
              <a:t>&lt;!-- ... --&gt;</a:t>
            </a:r>
            <a:endParaRPr lang="en-US" b="0">
              <a:solidFill>
                <a:srgbClr val="D4D4D4"/>
              </a:solidFill>
              <a:effectLst/>
              <a:latin typeface="Consolas" panose="020B0609020204030204" pitchFamily="49" charset="0"/>
            </a:endParaRPr>
          </a:p>
          <a:p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</a:t>
            </a:r>
            <a:r>
              <a:rPr lang="en-US" b="0">
                <a:solidFill>
                  <a:srgbClr val="808080"/>
                </a:solidFill>
                <a:effectLst/>
                <a:latin typeface="Consolas" panose="020B0609020204030204" pitchFamily="49" charset="0"/>
              </a:rPr>
              <a:t>&lt;/</a:t>
            </a:r>
            <a:r>
              <a:rPr lang="en-US" b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body</a:t>
            </a:r>
            <a:r>
              <a:rPr lang="en-US" b="0">
                <a:solidFill>
                  <a:srgbClr val="808080"/>
                </a:solidFill>
                <a:effectLst/>
                <a:latin typeface="Consolas" panose="020B0609020204030204" pitchFamily="49" charset="0"/>
              </a:rPr>
              <a:t>&gt;</a:t>
            </a:r>
            <a:endParaRPr lang="en-US" b="0">
              <a:solidFill>
                <a:srgbClr val="D4D4D4"/>
              </a:solidFill>
              <a:effectLst/>
              <a:latin typeface="Consolas" panose="020B0609020204030204" pitchFamily="49" charset="0"/>
            </a:endParaRPr>
          </a:p>
          <a:p>
            <a:r>
              <a:rPr lang="en-US" b="0">
                <a:solidFill>
                  <a:srgbClr val="808080"/>
                </a:solidFill>
                <a:effectLst/>
                <a:latin typeface="Consolas" panose="020B0609020204030204" pitchFamily="49" charset="0"/>
              </a:rPr>
              <a:t>&lt;/</a:t>
            </a:r>
            <a:r>
              <a:rPr lang="en-US" b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html</a:t>
            </a:r>
            <a:r>
              <a:rPr lang="en-US" b="0">
                <a:solidFill>
                  <a:srgbClr val="808080"/>
                </a:solidFill>
                <a:effectLst/>
                <a:latin typeface="Consolas" panose="020B0609020204030204" pitchFamily="49" charset="0"/>
              </a:rPr>
              <a:t>&gt;</a:t>
            </a:r>
            <a:endParaRPr lang="en-US" b="0">
              <a:solidFill>
                <a:srgbClr val="D4D4D4"/>
              </a:solidFill>
              <a:effectLst/>
              <a:latin typeface="Consolas" panose="020B0609020204030204" pitchFamily="49" charset="0"/>
            </a:endParaRPr>
          </a:p>
          <a:p>
            <a:b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</a:br>
            <a:endParaRPr lang="en-US" b="0">
              <a:solidFill>
                <a:srgbClr val="D4D4D4"/>
              </a:solidFill>
              <a:effectLst/>
              <a:latin typeface="Consolas" panose="020B0609020204030204" pitchFamily="49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E3C2D69-EF34-C92A-72E8-F6851784388F}"/>
              </a:ext>
            </a:extLst>
          </p:cNvPr>
          <p:cNvSpPr txBox="1"/>
          <p:nvPr/>
        </p:nvSpPr>
        <p:spPr>
          <a:xfrm>
            <a:off x="899160" y="4113014"/>
            <a:ext cx="626872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b="0">
                <a:solidFill>
                  <a:srgbClr val="808080"/>
                </a:solidFill>
                <a:effectLst/>
                <a:latin typeface="Consolas" panose="020B0609020204030204" pitchFamily="49" charset="0"/>
              </a:rPr>
              <a:t>&lt;</a:t>
            </a:r>
            <a:r>
              <a:rPr lang="en-US" b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script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US" b="0" err="1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src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=</a:t>
            </a:r>
            <a:r>
              <a:rPr lang="en-US" b="0">
                <a:solidFill>
                  <a:srgbClr val="CE9178"/>
                </a:solidFill>
                <a:effectLst/>
                <a:latin typeface="Consolas" panose="020B0609020204030204" pitchFamily="49" charset="0"/>
              </a:rPr>
              <a:t>"./counter.js"</a:t>
            </a:r>
            <a:r>
              <a:rPr lang="en-US" b="0">
                <a:solidFill>
                  <a:srgbClr val="808080"/>
                </a:solidFill>
                <a:effectLst/>
                <a:latin typeface="Consolas" panose="020B0609020204030204" pitchFamily="49" charset="0"/>
              </a:rPr>
              <a:t>&gt;&lt;/</a:t>
            </a:r>
            <a:r>
              <a:rPr lang="en-US" b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script</a:t>
            </a:r>
            <a:r>
              <a:rPr lang="en-US" b="0">
                <a:solidFill>
                  <a:srgbClr val="808080"/>
                </a:solidFill>
                <a:effectLst/>
                <a:latin typeface="Consolas" panose="020B0609020204030204" pitchFamily="49" charset="0"/>
              </a:rPr>
              <a:t>&gt;</a:t>
            </a:r>
            <a:endParaRPr lang="en-US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A1EF6CB0-5335-0B33-EB4B-CC927B9FD6C8}"/>
              </a:ext>
            </a:extLst>
          </p:cNvPr>
          <p:cNvSpPr txBox="1"/>
          <p:nvPr/>
        </p:nvSpPr>
        <p:spPr>
          <a:xfrm>
            <a:off x="381000" y="3291344"/>
            <a:ext cx="6268720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b="0">
                <a:solidFill>
                  <a:srgbClr val="808080"/>
                </a:solidFill>
                <a:effectLst/>
                <a:latin typeface="Consolas" panose="020B0609020204030204" pitchFamily="49" charset="0"/>
              </a:rPr>
              <a:t>&lt;!</a:t>
            </a:r>
            <a:r>
              <a:rPr lang="en-US" b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DOCTYPE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US" b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html</a:t>
            </a:r>
            <a:r>
              <a:rPr lang="en-US" b="0">
                <a:solidFill>
                  <a:srgbClr val="808080"/>
                </a:solidFill>
                <a:effectLst/>
                <a:latin typeface="Consolas" panose="020B0609020204030204" pitchFamily="49" charset="0"/>
              </a:rPr>
              <a:t>&gt;</a:t>
            </a:r>
            <a:endParaRPr lang="en-US" b="0">
              <a:solidFill>
                <a:srgbClr val="D4D4D4"/>
              </a:solidFill>
              <a:effectLst/>
              <a:latin typeface="Consolas" panose="020B0609020204030204" pitchFamily="49" charset="0"/>
            </a:endParaRPr>
          </a:p>
          <a:p>
            <a:r>
              <a:rPr lang="en-US" b="0">
                <a:solidFill>
                  <a:srgbClr val="808080"/>
                </a:solidFill>
                <a:effectLst/>
                <a:latin typeface="Consolas" panose="020B0609020204030204" pitchFamily="49" charset="0"/>
              </a:rPr>
              <a:t>&lt;</a:t>
            </a:r>
            <a:r>
              <a:rPr lang="en-US" b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html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US" b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lang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=</a:t>
            </a:r>
            <a:r>
              <a:rPr lang="en-US" b="0">
                <a:solidFill>
                  <a:srgbClr val="CE9178"/>
                </a:solidFill>
                <a:effectLst/>
                <a:latin typeface="Consolas" panose="020B0609020204030204" pitchFamily="49" charset="0"/>
              </a:rPr>
              <a:t>"</a:t>
            </a:r>
            <a:r>
              <a:rPr lang="en-US" b="0" err="1">
                <a:solidFill>
                  <a:srgbClr val="CE9178"/>
                </a:solidFill>
                <a:effectLst/>
                <a:latin typeface="Consolas" panose="020B0609020204030204" pitchFamily="49" charset="0"/>
              </a:rPr>
              <a:t>en</a:t>
            </a:r>
            <a:r>
              <a:rPr lang="en-US" b="0">
                <a:solidFill>
                  <a:srgbClr val="CE9178"/>
                </a:solidFill>
                <a:effectLst/>
                <a:latin typeface="Consolas" panose="020B0609020204030204" pitchFamily="49" charset="0"/>
              </a:rPr>
              <a:t>"</a:t>
            </a:r>
            <a:r>
              <a:rPr lang="en-US" b="0">
                <a:solidFill>
                  <a:srgbClr val="808080"/>
                </a:solidFill>
                <a:effectLst/>
                <a:latin typeface="Consolas" panose="020B0609020204030204" pitchFamily="49" charset="0"/>
              </a:rPr>
              <a:t>&gt;</a:t>
            </a:r>
            <a:endParaRPr lang="en-US" b="0">
              <a:solidFill>
                <a:srgbClr val="D4D4D4"/>
              </a:solidFill>
              <a:effectLst/>
              <a:latin typeface="Consolas" panose="020B0609020204030204" pitchFamily="49" charset="0"/>
            </a:endParaRPr>
          </a:p>
          <a:p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</a:t>
            </a:r>
            <a:r>
              <a:rPr lang="en-US" b="0">
                <a:solidFill>
                  <a:srgbClr val="808080"/>
                </a:solidFill>
                <a:effectLst/>
                <a:latin typeface="Consolas" panose="020B0609020204030204" pitchFamily="49" charset="0"/>
              </a:rPr>
              <a:t>&lt;</a:t>
            </a:r>
            <a:r>
              <a:rPr lang="en-US" b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head</a:t>
            </a:r>
            <a:r>
              <a:rPr lang="en-US" b="0">
                <a:solidFill>
                  <a:srgbClr val="808080"/>
                </a:solidFill>
                <a:effectLst/>
                <a:latin typeface="Consolas" panose="020B0609020204030204" pitchFamily="49" charset="0"/>
              </a:rPr>
              <a:t>&gt;</a:t>
            </a:r>
            <a:endParaRPr lang="en-US" b="0">
              <a:solidFill>
                <a:srgbClr val="D4D4D4"/>
              </a:solidFill>
              <a:effectLst/>
              <a:latin typeface="Consolas" panose="020B0609020204030204" pitchFamily="49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A411173F-E739-DF62-24AF-C512FF3CEA1E}"/>
              </a:ext>
            </a:extLst>
          </p:cNvPr>
          <p:cNvSpPr txBox="1"/>
          <p:nvPr/>
        </p:nvSpPr>
        <p:spPr>
          <a:xfrm>
            <a:off x="899160" y="4387334"/>
            <a:ext cx="626872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b="0">
                <a:solidFill>
                  <a:srgbClr val="808080"/>
                </a:solidFill>
                <a:effectLst/>
                <a:latin typeface="Consolas" panose="020B0609020204030204" pitchFamily="49" charset="0"/>
              </a:rPr>
              <a:t>&lt;</a:t>
            </a:r>
            <a:r>
              <a:rPr lang="en-US" b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script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US" b="0" err="1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src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=</a:t>
            </a:r>
            <a:r>
              <a:rPr lang="en-US" b="0">
                <a:solidFill>
                  <a:srgbClr val="CE9178"/>
                </a:solidFill>
                <a:effectLst/>
                <a:latin typeface="Consolas" panose="020B0609020204030204" pitchFamily="49" charset="0"/>
              </a:rPr>
              <a:t>"./contact-form.js"</a:t>
            </a:r>
            <a:r>
              <a:rPr lang="en-US" b="0">
                <a:solidFill>
                  <a:srgbClr val="808080"/>
                </a:solidFill>
                <a:effectLst/>
                <a:latin typeface="Consolas" panose="020B0609020204030204" pitchFamily="49" charset="0"/>
              </a:rPr>
              <a:t>&gt;&lt;/</a:t>
            </a:r>
            <a:r>
              <a:rPr lang="en-US" b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script</a:t>
            </a:r>
            <a:r>
              <a:rPr lang="en-US" b="0">
                <a:solidFill>
                  <a:srgbClr val="808080"/>
                </a:solidFill>
                <a:effectLst/>
                <a:latin typeface="Consolas" panose="020B0609020204030204" pitchFamily="49" charset="0"/>
              </a:rPr>
              <a:t>&gt;</a:t>
            </a:r>
            <a:endParaRPr lang="en-US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6E532B69-EEE8-5D4A-66BF-2CD4D1F9B662}"/>
              </a:ext>
            </a:extLst>
          </p:cNvPr>
          <p:cNvSpPr txBox="1"/>
          <p:nvPr/>
        </p:nvSpPr>
        <p:spPr>
          <a:xfrm>
            <a:off x="8539480" y="3860076"/>
            <a:ext cx="3347720" cy="203132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b="0">
                <a:solidFill>
                  <a:srgbClr val="6A9955"/>
                </a:solidFill>
                <a:effectLst/>
                <a:latin typeface="Consolas" panose="020B0609020204030204" pitchFamily="49" charset="0"/>
              </a:rPr>
              <a:t>// contact-form.js</a:t>
            </a:r>
            <a:endParaRPr lang="en-US">
              <a:solidFill>
                <a:srgbClr val="D4D4D4"/>
              </a:solidFill>
              <a:latin typeface="Consolas" panose="020B0609020204030204" pitchFamily="49" charset="0"/>
            </a:endParaRPr>
          </a:p>
          <a:p>
            <a:r>
              <a:rPr lang="en-US" b="0">
                <a:solidFill>
                  <a:srgbClr val="6A9955"/>
                </a:solidFill>
                <a:effectLst/>
                <a:latin typeface="Consolas" panose="020B0609020204030204" pitchFamily="49" charset="0"/>
              </a:rPr>
              <a:t>// ...</a:t>
            </a:r>
            <a:b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</a:br>
            <a:r>
              <a:rPr lang="en-US" b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function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US" b="0" err="1">
                <a:solidFill>
                  <a:srgbClr val="DCDCAA"/>
                </a:solidFill>
                <a:effectLst/>
                <a:latin typeface="Consolas" panose="020B0609020204030204" pitchFamily="49" charset="0"/>
              </a:rPr>
              <a:t>onClick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() {</a:t>
            </a:r>
          </a:p>
          <a:p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</a:t>
            </a:r>
            <a:r>
              <a:rPr lang="en-US" b="0">
                <a:solidFill>
                  <a:srgbClr val="DCDCAA"/>
                </a:solidFill>
                <a:effectLst/>
                <a:latin typeface="Consolas" panose="020B0609020204030204" pitchFamily="49" charset="0"/>
              </a:rPr>
              <a:t>fetch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(</a:t>
            </a:r>
            <a:r>
              <a:rPr lang="en-US" b="0">
                <a:solidFill>
                  <a:srgbClr val="6A9955"/>
                </a:solidFill>
                <a:effectLst/>
                <a:latin typeface="Consolas" panose="020B0609020204030204" pitchFamily="49" charset="0"/>
              </a:rPr>
              <a:t>/* ... */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);</a:t>
            </a:r>
          </a:p>
          <a:p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}</a:t>
            </a:r>
            <a:b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</a:br>
            <a:r>
              <a:rPr lang="en-US" b="0">
                <a:solidFill>
                  <a:srgbClr val="6A9955"/>
                </a:solidFill>
                <a:effectLst/>
                <a:latin typeface="Consolas" panose="020B0609020204030204" pitchFamily="49" charset="0"/>
              </a:rPr>
              <a:t>// ...</a:t>
            </a:r>
            <a:endParaRPr lang="en-US" b="0">
              <a:solidFill>
                <a:srgbClr val="D4D4D4"/>
              </a:solidFill>
              <a:effectLst/>
              <a:latin typeface="Consolas" panose="020B0609020204030204" pitchFamily="49" charset="0"/>
            </a:endParaRPr>
          </a:p>
          <a:p>
            <a:endParaRPr lang="en-US" b="0">
              <a:solidFill>
                <a:srgbClr val="D4D4D4"/>
              </a:solidFill>
              <a:effectLst/>
              <a:latin typeface="Consolas" panose="020B0609020204030204" pitchFamily="49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E2B1F821-EA86-3360-561F-9A739ADEC246}"/>
              </a:ext>
            </a:extLst>
          </p:cNvPr>
          <p:cNvSpPr txBox="1"/>
          <p:nvPr/>
        </p:nvSpPr>
        <p:spPr>
          <a:xfrm>
            <a:off x="4290060" y="1245612"/>
            <a:ext cx="8257540" cy="28623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b="0" dirty="0">
                <a:solidFill>
                  <a:srgbClr val="6A9955"/>
                </a:solidFill>
                <a:effectLst/>
                <a:latin typeface="Consolas" panose="020B0609020204030204" pitchFamily="49" charset="0"/>
              </a:rPr>
              <a:t>// counter.js</a:t>
            </a:r>
            <a:endParaRPr lang="en-US" b="0" dirty="0">
              <a:solidFill>
                <a:srgbClr val="D4D4D4"/>
              </a:solidFill>
              <a:effectLst/>
              <a:latin typeface="Consolas" panose="020B0609020204030204" pitchFamily="49" charset="0"/>
            </a:endParaRPr>
          </a:p>
          <a:p>
            <a:r>
              <a:rPr lang="en-US" b="0" dirty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var</a:t>
            </a:r>
            <a:r>
              <a:rPr lang="en-US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US" b="0" dirty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Counter</a:t>
            </a:r>
            <a:r>
              <a:rPr lang="en-US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= (</a:t>
            </a:r>
            <a:r>
              <a:rPr lang="en-US" b="0" dirty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function</a:t>
            </a:r>
            <a:r>
              <a:rPr lang="en-US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() {</a:t>
            </a:r>
          </a:p>
          <a:p>
            <a:r>
              <a:rPr lang="en-US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</a:t>
            </a:r>
            <a:r>
              <a:rPr lang="en-US" b="0" dirty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var</a:t>
            </a:r>
            <a:r>
              <a:rPr lang="en-US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US" b="0" dirty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counter</a:t>
            </a:r>
            <a:r>
              <a:rPr lang="en-US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= </a:t>
            </a:r>
            <a:r>
              <a:rPr lang="en-US" b="0" dirty="0">
                <a:solidFill>
                  <a:srgbClr val="B5CEA8"/>
                </a:solidFill>
                <a:effectLst/>
                <a:latin typeface="Consolas" panose="020B0609020204030204" pitchFamily="49" charset="0"/>
              </a:rPr>
              <a:t>0</a:t>
            </a:r>
            <a:r>
              <a:rPr lang="en-US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;</a:t>
            </a:r>
          </a:p>
          <a:p>
            <a:r>
              <a:rPr lang="en-US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</a:t>
            </a:r>
            <a:r>
              <a:rPr lang="en-US" b="0" dirty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function</a:t>
            </a:r>
            <a:r>
              <a:rPr lang="en-US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US" b="0" dirty="0" err="1">
                <a:solidFill>
                  <a:srgbClr val="DCDCAA"/>
                </a:solidFill>
                <a:effectLst/>
                <a:latin typeface="Consolas" panose="020B0609020204030204" pitchFamily="49" charset="0"/>
              </a:rPr>
              <a:t>onClick</a:t>
            </a:r>
            <a:r>
              <a:rPr lang="en-US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() {</a:t>
            </a:r>
          </a:p>
          <a:p>
            <a:r>
              <a:rPr lang="en-US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  </a:t>
            </a:r>
            <a:r>
              <a:rPr lang="en-US" b="0" dirty="0" err="1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document</a:t>
            </a:r>
            <a:r>
              <a:rPr lang="en-US" b="0" dirty="0" err="1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.</a:t>
            </a:r>
            <a:r>
              <a:rPr lang="en-US" b="0" dirty="0" err="1">
                <a:solidFill>
                  <a:srgbClr val="DCDCAA"/>
                </a:solidFill>
                <a:effectLst/>
                <a:latin typeface="Consolas" panose="020B0609020204030204" pitchFamily="49" charset="0"/>
              </a:rPr>
              <a:t>getElementById</a:t>
            </a:r>
            <a:r>
              <a:rPr lang="en-US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(</a:t>
            </a:r>
            <a:r>
              <a:rPr lang="en-US" b="0" dirty="0">
                <a:solidFill>
                  <a:srgbClr val="CE9178"/>
                </a:solidFill>
                <a:effectLst/>
                <a:latin typeface="Consolas" panose="020B0609020204030204" pitchFamily="49" charset="0"/>
              </a:rPr>
              <a:t>"counter"</a:t>
            </a:r>
            <a:r>
              <a:rPr lang="en-US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).</a:t>
            </a:r>
            <a:r>
              <a:rPr lang="en-US" b="0" dirty="0" err="1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innerHTML</a:t>
            </a:r>
            <a:r>
              <a:rPr lang="en-US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= ++</a:t>
            </a:r>
            <a:r>
              <a:rPr lang="en-US" b="0" dirty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counter</a:t>
            </a:r>
            <a:endParaRPr lang="en-US" b="0" dirty="0">
              <a:solidFill>
                <a:srgbClr val="D4D4D4"/>
              </a:solidFill>
              <a:effectLst/>
              <a:latin typeface="Consolas" panose="020B0609020204030204" pitchFamily="49" charset="0"/>
            </a:endParaRPr>
          </a:p>
          <a:p>
            <a:r>
              <a:rPr lang="en-US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}</a:t>
            </a:r>
          </a:p>
          <a:p>
            <a:r>
              <a:rPr lang="en-US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</a:t>
            </a:r>
            <a:r>
              <a:rPr lang="en-US" b="0" dirty="0">
                <a:solidFill>
                  <a:srgbClr val="C586C0"/>
                </a:solidFill>
                <a:effectLst/>
                <a:latin typeface="Consolas" panose="020B0609020204030204" pitchFamily="49" charset="0"/>
              </a:rPr>
              <a:t>return</a:t>
            </a:r>
            <a:r>
              <a:rPr lang="en-US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{ </a:t>
            </a:r>
            <a:r>
              <a:rPr lang="en-US" b="0" dirty="0" err="1">
                <a:solidFill>
                  <a:srgbClr val="DCDCAA"/>
                </a:solidFill>
                <a:effectLst/>
                <a:latin typeface="Consolas" panose="020B0609020204030204" pitchFamily="49" charset="0"/>
              </a:rPr>
              <a:t>onClick</a:t>
            </a:r>
            <a:r>
              <a:rPr lang="en-US" dirty="0">
                <a:solidFill>
                  <a:srgbClr val="9CDCFE"/>
                </a:solidFill>
                <a:latin typeface="Consolas" panose="020B0609020204030204" pitchFamily="49" charset="0"/>
              </a:rPr>
              <a:t> </a:t>
            </a:r>
            <a:r>
              <a:rPr lang="en-US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};</a:t>
            </a:r>
          </a:p>
          <a:p>
            <a:r>
              <a:rPr lang="en-US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})();</a:t>
            </a:r>
          </a:p>
          <a:p>
            <a:br>
              <a:rPr lang="en-US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</a:br>
            <a:endParaRPr lang="en-US" b="0" dirty="0">
              <a:solidFill>
                <a:srgbClr val="D4D4D4"/>
              </a:solidFill>
              <a:effectLst/>
              <a:latin typeface="Consolas" panose="020B0609020204030204" pitchFamily="49" charset="0"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673E9C5B-7C65-F1B6-DC3C-FE80EA4D09D1}"/>
              </a:ext>
            </a:extLst>
          </p:cNvPr>
          <p:cNvSpPr/>
          <p:nvPr/>
        </p:nvSpPr>
        <p:spPr>
          <a:xfrm>
            <a:off x="9743440" y="4472186"/>
            <a:ext cx="919480" cy="27432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72E59859-B54D-1BE2-7251-8E50C98350C1}"/>
              </a:ext>
            </a:extLst>
          </p:cNvPr>
          <p:cNvSpPr/>
          <p:nvPr/>
        </p:nvSpPr>
        <p:spPr>
          <a:xfrm>
            <a:off x="3114040" y="5547876"/>
            <a:ext cx="919480" cy="27432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052F863C-8032-CE6D-385B-98D130DA7FA0}"/>
              </a:ext>
            </a:extLst>
          </p:cNvPr>
          <p:cNvSpPr/>
          <p:nvPr/>
        </p:nvSpPr>
        <p:spPr>
          <a:xfrm>
            <a:off x="5745480" y="2952077"/>
            <a:ext cx="919480" cy="274320"/>
          </a:xfrm>
          <a:prstGeom prst="rect">
            <a:avLst/>
          </a:prstGeom>
          <a:noFill/>
          <a:ln w="1905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642852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Word"/>
      </p:transition>
    </mc:Choice>
    <mc:Fallback xmlns="">
      <p:transition spd="slow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D702A2-5CED-2F1E-D12B-73A398A4EF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/>
              <a:t>Modules – Module Pattern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443E4A07-BDF4-5022-C69B-834D9AF87265}"/>
              </a:ext>
            </a:extLst>
          </p:cNvPr>
          <p:cNvSpPr txBox="1"/>
          <p:nvPr/>
        </p:nvSpPr>
        <p:spPr>
          <a:xfrm>
            <a:off x="396240" y="3291344"/>
            <a:ext cx="7680960" cy="39703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en-US" b="0" dirty="0">
              <a:solidFill>
                <a:srgbClr val="808080"/>
              </a:solidFill>
              <a:effectLst/>
              <a:latin typeface="Consolas" panose="020B0609020204030204" pitchFamily="49" charset="0"/>
            </a:endParaRPr>
          </a:p>
          <a:p>
            <a:endParaRPr lang="en-US" dirty="0">
              <a:solidFill>
                <a:srgbClr val="808080"/>
              </a:solidFill>
              <a:latin typeface="Consolas" panose="020B0609020204030204" pitchFamily="49" charset="0"/>
            </a:endParaRPr>
          </a:p>
          <a:p>
            <a:endParaRPr lang="en-US" dirty="0">
              <a:solidFill>
                <a:srgbClr val="808080"/>
              </a:solidFill>
              <a:latin typeface="Consolas" panose="020B0609020204030204" pitchFamily="49" charset="0"/>
            </a:endParaRPr>
          </a:p>
          <a:p>
            <a:endParaRPr lang="en-US" dirty="0">
              <a:solidFill>
                <a:srgbClr val="D4D4D4"/>
              </a:solidFill>
              <a:latin typeface="Consolas" panose="020B0609020204030204" pitchFamily="49" charset="0"/>
            </a:endParaRPr>
          </a:p>
          <a:p>
            <a:endParaRPr lang="en-US" b="0" dirty="0">
              <a:solidFill>
                <a:srgbClr val="D4D4D4"/>
              </a:solidFill>
              <a:effectLst/>
              <a:latin typeface="Consolas" panose="020B0609020204030204" pitchFamily="49" charset="0"/>
            </a:endParaRPr>
          </a:p>
          <a:p>
            <a:r>
              <a:rPr lang="en-US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</a:t>
            </a:r>
            <a:r>
              <a:rPr lang="en-US" b="0" dirty="0">
                <a:solidFill>
                  <a:srgbClr val="808080"/>
                </a:solidFill>
                <a:effectLst/>
                <a:latin typeface="Consolas" panose="020B0609020204030204" pitchFamily="49" charset="0"/>
              </a:rPr>
              <a:t>&lt;/</a:t>
            </a:r>
            <a:r>
              <a:rPr lang="en-US" b="0" dirty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head</a:t>
            </a:r>
            <a:r>
              <a:rPr lang="en-US" b="0" dirty="0">
                <a:solidFill>
                  <a:srgbClr val="808080"/>
                </a:solidFill>
                <a:effectLst/>
                <a:latin typeface="Consolas" panose="020B0609020204030204" pitchFamily="49" charset="0"/>
              </a:rPr>
              <a:t>&gt;</a:t>
            </a:r>
            <a:endParaRPr lang="en-US" b="0" dirty="0">
              <a:solidFill>
                <a:srgbClr val="D4D4D4"/>
              </a:solidFill>
              <a:effectLst/>
              <a:latin typeface="Consolas" panose="020B0609020204030204" pitchFamily="49" charset="0"/>
            </a:endParaRPr>
          </a:p>
          <a:p>
            <a:r>
              <a:rPr lang="en-US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</a:t>
            </a:r>
            <a:r>
              <a:rPr lang="en-US" b="0" dirty="0">
                <a:solidFill>
                  <a:srgbClr val="808080"/>
                </a:solidFill>
                <a:effectLst/>
                <a:latin typeface="Consolas" panose="020B0609020204030204" pitchFamily="49" charset="0"/>
              </a:rPr>
              <a:t>&lt;</a:t>
            </a:r>
            <a:r>
              <a:rPr lang="en-US" b="0" dirty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body</a:t>
            </a:r>
            <a:r>
              <a:rPr lang="en-US" b="0" dirty="0">
                <a:solidFill>
                  <a:srgbClr val="808080"/>
                </a:solidFill>
                <a:effectLst/>
                <a:latin typeface="Consolas" panose="020B0609020204030204" pitchFamily="49" charset="0"/>
              </a:rPr>
              <a:t>&gt;</a:t>
            </a:r>
            <a:endParaRPr lang="en-US" b="0" dirty="0">
              <a:solidFill>
                <a:srgbClr val="D4D4D4"/>
              </a:solidFill>
              <a:effectLst/>
              <a:latin typeface="Consolas" panose="020B0609020204030204" pitchFamily="49" charset="0"/>
            </a:endParaRPr>
          </a:p>
          <a:p>
            <a:r>
              <a:rPr lang="en-US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  </a:t>
            </a:r>
            <a:r>
              <a:rPr lang="en-US" b="0" dirty="0">
                <a:solidFill>
                  <a:srgbClr val="808080"/>
                </a:solidFill>
                <a:effectLst/>
                <a:latin typeface="Consolas" panose="020B0609020204030204" pitchFamily="49" charset="0"/>
              </a:rPr>
              <a:t>&lt;</a:t>
            </a:r>
            <a:r>
              <a:rPr lang="en-US" b="0" dirty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p</a:t>
            </a:r>
            <a:r>
              <a:rPr lang="en-US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US" b="0" dirty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id</a:t>
            </a:r>
            <a:r>
              <a:rPr lang="en-US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=</a:t>
            </a:r>
            <a:r>
              <a:rPr lang="en-US" b="0" dirty="0">
                <a:solidFill>
                  <a:srgbClr val="CE9178"/>
                </a:solidFill>
                <a:effectLst/>
                <a:latin typeface="Consolas" panose="020B0609020204030204" pitchFamily="49" charset="0"/>
              </a:rPr>
              <a:t>"counter"</a:t>
            </a:r>
            <a:r>
              <a:rPr lang="en-US" b="0" dirty="0">
                <a:solidFill>
                  <a:srgbClr val="808080"/>
                </a:solidFill>
                <a:effectLst/>
                <a:latin typeface="Consolas" panose="020B0609020204030204" pitchFamily="49" charset="0"/>
              </a:rPr>
              <a:t>&gt;</a:t>
            </a:r>
            <a:r>
              <a:rPr lang="en-US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0</a:t>
            </a:r>
            <a:r>
              <a:rPr lang="en-US" b="0" dirty="0">
                <a:solidFill>
                  <a:srgbClr val="808080"/>
                </a:solidFill>
                <a:effectLst/>
                <a:latin typeface="Consolas" panose="020B0609020204030204" pitchFamily="49" charset="0"/>
              </a:rPr>
              <a:t>&lt;/</a:t>
            </a:r>
            <a:r>
              <a:rPr lang="en-US" b="0" dirty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p</a:t>
            </a:r>
            <a:r>
              <a:rPr lang="en-US" b="0" dirty="0">
                <a:solidFill>
                  <a:srgbClr val="808080"/>
                </a:solidFill>
                <a:effectLst/>
                <a:latin typeface="Consolas" panose="020B0609020204030204" pitchFamily="49" charset="0"/>
              </a:rPr>
              <a:t>&gt;</a:t>
            </a:r>
            <a:endParaRPr lang="en-US" b="0" dirty="0">
              <a:solidFill>
                <a:srgbClr val="D4D4D4"/>
              </a:solidFill>
              <a:effectLst/>
              <a:latin typeface="Consolas" panose="020B0609020204030204" pitchFamily="49" charset="0"/>
            </a:endParaRPr>
          </a:p>
          <a:p>
            <a:r>
              <a:rPr lang="en-US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  </a:t>
            </a:r>
            <a:r>
              <a:rPr lang="en-US" b="0" dirty="0">
                <a:solidFill>
                  <a:srgbClr val="808080"/>
                </a:solidFill>
                <a:effectLst/>
                <a:latin typeface="Consolas" panose="020B0609020204030204" pitchFamily="49" charset="0"/>
              </a:rPr>
              <a:t>&lt;</a:t>
            </a:r>
            <a:r>
              <a:rPr lang="en-US" b="0" dirty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button</a:t>
            </a:r>
            <a:r>
              <a:rPr lang="en-US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US" b="0" dirty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onclick</a:t>
            </a:r>
            <a:r>
              <a:rPr lang="en-US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=</a:t>
            </a:r>
            <a:r>
              <a:rPr lang="en-US" b="0" dirty="0">
                <a:solidFill>
                  <a:srgbClr val="CE9178"/>
                </a:solidFill>
                <a:effectLst/>
                <a:latin typeface="Consolas" panose="020B0609020204030204" pitchFamily="49" charset="0"/>
              </a:rPr>
              <a:t>"</a:t>
            </a:r>
            <a:r>
              <a:rPr lang="en-US" b="0" dirty="0" err="1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Counter</a:t>
            </a:r>
            <a:r>
              <a:rPr lang="en-US" b="0" dirty="0" err="1">
                <a:solidFill>
                  <a:srgbClr val="CE9178"/>
                </a:solidFill>
                <a:effectLst/>
                <a:latin typeface="Consolas" panose="020B0609020204030204" pitchFamily="49" charset="0"/>
              </a:rPr>
              <a:t>.</a:t>
            </a:r>
            <a:r>
              <a:rPr lang="en-US" b="0" dirty="0" err="1">
                <a:solidFill>
                  <a:srgbClr val="DCDCAA"/>
                </a:solidFill>
                <a:effectLst/>
                <a:latin typeface="Consolas" panose="020B0609020204030204" pitchFamily="49" charset="0"/>
              </a:rPr>
              <a:t>onClick</a:t>
            </a:r>
            <a:r>
              <a:rPr lang="en-US" b="0" dirty="0">
                <a:solidFill>
                  <a:srgbClr val="CE9178"/>
                </a:solidFill>
                <a:effectLst/>
                <a:latin typeface="Consolas" panose="020B0609020204030204" pitchFamily="49" charset="0"/>
              </a:rPr>
              <a:t>()"</a:t>
            </a:r>
            <a:r>
              <a:rPr lang="en-US" b="0" dirty="0">
                <a:solidFill>
                  <a:srgbClr val="808080"/>
                </a:solidFill>
                <a:effectLst/>
                <a:latin typeface="Consolas" panose="020B0609020204030204" pitchFamily="49" charset="0"/>
              </a:rPr>
              <a:t>&gt;</a:t>
            </a:r>
            <a:r>
              <a:rPr lang="en-US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increment</a:t>
            </a:r>
            <a:r>
              <a:rPr lang="en-US" b="0" dirty="0">
                <a:solidFill>
                  <a:srgbClr val="808080"/>
                </a:solidFill>
                <a:effectLst/>
                <a:latin typeface="Consolas" panose="020B0609020204030204" pitchFamily="49" charset="0"/>
              </a:rPr>
              <a:t>&lt;/</a:t>
            </a:r>
            <a:r>
              <a:rPr lang="en-US" b="0" dirty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button</a:t>
            </a:r>
            <a:r>
              <a:rPr lang="en-US" b="0" dirty="0">
                <a:solidFill>
                  <a:srgbClr val="808080"/>
                </a:solidFill>
                <a:effectLst/>
                <a:latin typeface="Consolas" panose="020B0609020204030204" pitchFamily="49" charset="0"/>
              </a:rPr>
              <a:t>&gt;</a:t>
            </a:r>
            <a:endParaRPr lang="en-US" b="0" dirty="0">
              <a:solidFill>
                <a:srgbClr val="D4D4D4"/>
              </a:solidFill>
              <a:effectLst/>
              <a:latin typeface="Consolas" panose="020B0609020204030204" pitchFamily="49" charset="0"/>
            </a:endParaRPr>
          </a:p>
          <a:p>
            <a:r>
              <a:rPr lang="en-US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  </a:t>
            </a:r>
            <a:r>
              <a:rPr lang="en-US" b="0" dirty="0">
                <a:solidFill>
                  <a:srgbClr val="6A9955"/>
                </a:solidFill>
                <a:effectLst/>
                <a:latin typeface="Consolas" panose="020B0609020204030204" pitchFamily="49" charset="0"/>
              </a:rPr>
              <a:t>&lt;!-- ... --&gt;</a:t>
            </a:r>
            <a:endParaRPr lang="en-US" b="0" dirty="0">
              <a:solidFill>
                <a:srgbClr val="D4D4D4"/>
              </a:solidFill>
              <a:effectLst/>
              <a:latin typeface="Consolas" panose="020B0609020204030204" pitchFamily="49" charset="0"/>
            </a:endParaRPr>
          </a:p>
          <a:p>
            <a:r>
              <a:rPr lang="en-US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</a:t>
            </a:r>
            <a:r>
              <a:rPr lang="en-US" b="0" dirty="0">
                <a:solidFill>
                  <a:srgbClr val="808080"/>
                </a:solidFill>
                <a:effectLst/>
                <a:latin typeface="Consolas" panose="020B0609020204030204" pitchFamily="49" charset="0"/>
              </a:rPr>
              <a:t>&lt;/</a:t>
            </a:r>
            <a:r>
              <a:rPr lang="en-US" b="0" dirty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body</a:t>
            </a:r>
            <a:r>
              <a:rPr lang="en-US" b="0" dirty="0">
                <a:solidFill>
                  <a:srgbClr val="808080"/>
                </a:solidFill>
                <a:effectLst/>
                <a:latin typeface="Consolas" panose="020B0609020204030204" pitchFamily="49" charset="0"/>
              </a:rPr>
              <a:t>&gt;</a:t>
            </a:r>
            <a:endParaRPr lang="en-US" b="0" dirty="0">
              <a:solidFill>
                <a:srgbClr val="D4D4D4"/>
              </a:solidFill>
              <a:effectLst/>
              <a:latin typeface="Consolas" panose="020B0609020204030204" pitchFamily="49" charset="0"/>
            </a:endParaRPr>
          </a:p>
          <a:p>
            <a:r>
              <a:rPr lang="en-US" b="0" dirty="0">
                <a:solidFill>
                  <a:srgbClr val="808080"/>
                </a:solidFill>
                <a:effectLst/>
                <a:latin typeface="Consolas" panose="020B0609020204030204" pitchFamily="49" charset="0"/>
              </a:rPr>
              <a:t>&lt;/</a:t>
            </a:r>
            <a:r>
              <a:rPr lang="en-US" b="0" dirty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html</a:t>
            </a:r>
            <a:r>
              <a:rPr lang="en-US" b="0" dirty="0">
                <a:solidFill>
                  <a:srgbClr val="808080"/>
                </a:solidFill>
                <a:effectLst/>
                <a:latin typeface="Consolas" panose="020B0609020204030204" pitchFamily="49" charset="0"/>
              </a:rPr>
              <a:t>&gt;</a:t>
            </a:r>
            <a:endParaRPr lang="en-US" b="0" dirty="0">
              <a:solidFill>
                <a:srgbClr val="D4D4D4"/>
              </a:solidFill>
              <a:effectLst/>
              <a:latin typeface="Consolas" panose="020B0609020204030204" pitchFamily="49" charset="0"/>
            </a:endParaRPr>
          </a:p>
          <a:p>
            <a:br>
              <a:rPr lang="en-US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</a:br>
            <a:endParaRPr lang="en-US" b="0" dirty="0">
              <a:solidFill>
                <a:srgbClr val="D4D4D4"/>
              </a:solidFill>
              <a:effectLst/>
              <a:latin typeface="Consolas" panose="020B0609020204030204" pitchFamily="49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E3C2D69-EF34-C92A-72E8-F6851784388F}"/>
              </a:ext>
            </a:extLst>
          </p:cNvPr>
          <p:cNvSpPr txBox="1"/>
          <p:nvPr/>
        </p:nvSpPr>
        <p:spPr>
          <a:xfrm>
            <a:off x="899160" y="4113014"/>
            <a:ext cx="626872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b="0">
                <a:solidFill>
                  <a:srgbClr val="808080"/>
                </a:solidFill>
                <a:effectLst/>
                <a:latin typeface="Consolas" panose="020B0609020204030204" pitchFamily="49" charset="0"/>
              </a:rPr>
              <a:t>&lt;</a:t>
            </a:r>
            <a:r>
              <a:rPr lang="en-US" b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script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US" b="0" err="1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src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=</a:t>
            </a:r>
            <a:r>
              <a:rPr lang="en-US" b="0">
                <a:solidFill>
                  <a:srgbClr val="CE9178"/>
                </a:solidFill>
                <a:effectLst/>
                <a:latin typeface="Consolas" panose="020B0609020204030204" pitchFamily="49" charset="0"/>
              </a:rPr>
              <a:t>"./counter.js"</a:t>
            </a:r>
            <a:r>
              <a:rPr lang="en-US" b="0">
                <a:solidFill>
                  <a:srgbClr val="808080"/>
                </a:solidFill>
                <a:effectLst/>
                <a:latin typeface="Consolas" panose="020B0609020204030204" pitchFamily="49" charset="0"/>
              </a:rPr>
              <a:t>&gt;&lt;/</a:t>
            </a:r>
            <a:r>
              <a:rPr lang="en-US" b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script</a:t>
            </a:r>
            <a:r>
              <a:rPr lang="en-US" b="0">
                <a:solidFill>
                  <a:srgbClr val="808080"/>
                </a:solidFill>
                <a:effectLst/>
                <a:latin typeface="Consolas" panose="020B0609020204030204" pitchFamily="49" charset="0"/>
              </a:rPr>
              <a:t>&gt;</a:t>
            </a:r>
            <a:endParaRPr lang="en-US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A1EF6CB0-5335-0B33-EB4B-CC927B9FD6C8}"/>
              </a:ext>
            </a:extLst>
          </p:cNvPr>
          <p:cNvSpPr txBox="1"/>
          <p:nvPr/>
        </p:nvSpPr>
        <p:spPr>
          <a:xfrm>
            <a:off x="381000" y="3291344"/>
            <a:ext cx="6268720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b="0">
                <a:solidFill>
                  <a:srgbClr val="808080"/>
                </a:solidFill>
                <a:effectLst/>
                <a:latin typeface="Consolas" panose="020B0609020204030204" pitchFamily="49" charset="0"/>
              </a:rPr>
              <a:t>&lt;!</a:t>
            </a:r>
            <a:r>
              <a:rPr lang="en-US" b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DOCTYPE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US" b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html</a:t>
            </a:r>
            <a:r>
              <a:rPr lang="en-US" b="0">
                <a:solidFill>
                  <a:srgbClr val="808080"/>
                </a:solidFill>
                <a:effectLst/>
                <a:latin typeface="Consolas" panose="020B0609020204030204" pitchFamily="49" charset="0"/>
              </a:rPr>
              <a:t>&gt;</a:t>
            </a:r>
            <a:endParaRPr lang="en-US" b="0">
              <a:solidFill>
                <a:srgbClr val="D4D4D4"/>
              </a:solidFill>
              <a:effectLst/>
              <a:latin typeface="Consolas" panose="020B0609020204030204" pitchFamily="49" charset="0"/>
            </a:endParaRPr>
          </a:p>
          <a:p>
            <a:r>
              <a:rPr lang="en-US" b="0">
                <a:solidFill>
                  <a:srgbClr val="808080"/>
                </a:solidFill>
                <a:effectLst/>
                <a:latin typeface="Consolas" panose="020B0609020204030204" pitchFamily="49" charset="0"/>
              </a:rPr>
              <a:t>&lt;</a:t>
            </a:r>
            <a:r>
              <a:rPr lang="en-US" b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html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US" b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lang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=</a:t>
            </a:r>
            <a:r>
              <a:rPr lang="en-US" b="0">
                <a:solidFill>
                  <a:srgbClr val="CE9178"/>
                </a:solidFill>
                <a:effectLst/>
                <a:latin typeface="Consolas" panose="020B0609020204030204" pitchFamily="49" charset="0"/>
              </a:rPr>
              <a:t>"</a:t>
            </a:r>
            <a:r>
              <a:rPr lang="en-US" b="0" err="1">
                <a:solidFill>
                  <a:srgbClr val="CE9178"/>
                </a:solidFill>
                <a:effectLst/>
                <a:latin typeface="Consolas" panose="020B0609020204030204" pitchFamily="49" charset="0"/>
              </a:rPr>
              <a:t>en</a:t>
            </a:r>
            <a:r>
              <a:rPr lang="en-US" b="0">
                <a:solidFill>
                  <a:srgbClr val="CE9178"/>
                </a:solidFill>
                <a:effectLst/>
                <a:latin typeface="Consolas" panose="020B0609020204030204" pitchFamily="49" charset="0"/>
              </a:rPr>
              <a:t>"</a:t>
            </a:r>
            <a:r>
              <a:rPr lang="en-US" b="0">
                <a:solidFill>
                  <a:srgbClr val="808080"/>
                </a:solidFill>
                <a:effectLst/>
                <a:latin typeface="Consolas" panose="020B0609020204030204" pitchFamily="49" charset="0"/>
              </a:rPr>
              <a:t>&gt;</a:t>
            </a:r>
            <a:endParaRPr lang="en-US" b="0">
              <a:solidFill>
                <a:srgbClr val="D4D4D4"/>
              </a:solidFill>
              <a:effectLst/>
              <a:latin typeface="Consolas" panose="020B0609020204030204" pitchFamily="49" charset="0"/>
            </a:endParaRPr>
          </a:p>
          <a:p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</a:t>
            </a:r>
            <a:r>
              <a:rPr lang="en-US" b="0">
                <a:solidFill>
                  <a:srgbClr val="808080"/>
                </a:solidFill>
                <a:effectLst/>
                <a:latin typeface="Consolas" panose="020B0609020204030204" pitchFamily="49" charset="0"/>
              </a:rPr>
              <a:t>&lt;</a:t>
            </a:r>
            <a:r>
              <a:rPr lang="en-US" b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head</a:t>
            </a:r>
            <a:r>
              <a:rPr lang="en-US" b="0">
                <a:solidFill>
                  <a:srgbClr val="808080"/>
                </a:solidFill>
                <a:effectLst/>
                <a:latin typeface="Consolas" panose="020B0609020204030204" pitchFamily="49" charset="0"/>
              </a:rPr>
              <a:t>&gt;</a:t>
            </a:r>
            <a:endParaRPr lang="en-US" b="0">
              <a:solidFill>
                <a:srgbClr val="D4D4D4"/>
              </a:solidFill>
              <a:effectLst/>
              <a:latin typeface="Consolas" panose="020B0609020204030204" pitchFamily="49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A411173F-E739-DF62-24AF-C512FF3CEA1E}"/>
              </a:ext>
            </a:extLst>
          </p:cNvPr>
          <p:cNvSpPr txBox="1"/>
          <p:nvPr/>
        </p:nvSpPr>
        <p:spPr>
          <a:xfrm>
            <a:off x="899160" y="4387334"/>
            <a:ext cx="626872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b="0">
                <a:solidFill>
                  <a:srgbClr val="808080"/>
                </a:solidFill>
                <a:effectLst/>
                <a:latin typeface="Consolas" panose="020B0609020204030204" pitchFamily="49" charset="0"/>
              </a:rPr>
              <a:t>&lt;</a:t>
            </a:r>
            <a:r>
              <a:rPr lang="en-US" b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script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US" b="0" err="1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src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=</a:t>
            </a:r>
            <a:r>
              <a:rPr lang="en-US" b="0">
                <a:solidFill>
                  <a:srgbClr val="CE9178"/>
                </a:solidFill>
                <a:effectLst/>
                <a:latin typeface="Consolas" panose="020B0609020204030204" pitchFamily="49" charset="0"/>
              </a:rPr>
              <a:t>"./contact-form.js"</a:t>
            </a:r>
            <a:r>
              <a:rPr lang="en-US" b="0">
                <a:solidFill>
                  <a:srgbClr val="808080"/>
                </a:solidFill>
                <a:effectLst/>
                <a:latin typeface="Consolas" panose="020B0609020204030204" pitchFamily="49" charset="0"/>
              </a:rPr>
              <a:t>&gt;&lt;/</a:t>
            </a:r>
            <a:r>
              <a:rPr lang="en-US" b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script</a:t>
            </a:r>
            <a:r>
              <a:rPr lang="en-US" b="0">
                <a:solidFill>
                  <a:srgbClr val="808080"/>
                </a:solidFill>
                <a:effectLst/>
                <a:latin typeface="Consolas" panose="020B0609020204030204" pitchFamily="49" charset="0"/>
              </a:rPr>
              <a:t>&gt;</a:t>
            </a:r>
            <a:endParaRPr lang="en-US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6E532B69-EEE8-5D4A-66BF-2CD4D1F9B662}"/>
              </a:ext>
            </a:extLst>
          </p:cNvPr>
          <p:cNvSpPr txBox="1"/>
          <p:nvPr/>
        </p:nvSpPr>
        <p:spPr>
          <a:xfrm>
            <a:off x="8539480" y="3860076"/>
            <a:ext cx="3347720" cy="203132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b="0">
                <a:solidFill>
                  <a:srgbClr val="6A9955"/>
                </a:solidFill>
                <a:effectLst/>
                <a:latin typeface="Consolas" panose="020B0609020204030204" pitchFamily="49" charset="0"/>
              </a:rPr>
              <a:t>// contact-form.js</a:t>
            </a:r>
            <a:endParaRPr lang="en-US">
              <a:solidFill>
                <a:srgbClr val="D4D4D4"/>
              </a:solidFill>
              <a:latin typeface="Consolas" panose="020B0609020204030204" pitchFamily="49" charset="0"/>
            </a:endParaRPr>
          </a:p>
          <a:p>
            <a:r>
              <a:rPr lang="en-US" b="0">
                <a:solidFill>
                  <a:srgbClr val="6A9955"/>
                </a:solidFill>
                <a:effectLst/>
                <a:latin typeface="Consolas" panose="020B0609020204030204" pitchFamily="49" charset="0"/>
              </a:rPr>
              <a:t>// ...</a:t>
            </a:r>
            <a:b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</a:br>
            <a:r>
              <a:rPr lang="en-US" b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function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US" b="0" err="1">
                <a:solidFill>
                  <a:srgbClr val="DCDCAA"/>
                </a:solidFill>
                <a:effectLst/>
                <a:latin typeface="Consolas" panose="020B0609020204030204" pitchFamily="49" charset="0"/>
              </a:rPr>
              <a:t>onClick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() {</a:t>
            </a:r>
          </a:p>
          <a:p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</a:t>
            </a:r>
            <a:r>
              <a:rPr lang="en-US" b="0">
                <a:solidFill>
                  <a:srgbClr val="DCDCAA"/>
                </a:solidFill>
                <a:effectLst/>
                <a:latin typeface="Consolas" panose="020B0609020204030204" pitchFamily="49" charset="0"/>
              </a:rPr>
              <a:t>fetch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(</a:t>
            </a:r>
            <a:r>
              <a:rPr lang="en-US" b="0">
                <a:solidFill>
                  <a:srgbClr val="6A9955"/>
                </a:solidFill>
                <a:effectLst/>
                <a:latin typeface="Consolas" panose="020B0609020204030204" pitchFamily="49" charset="0"/>
              </a:rPr>
              <a:t>/* ... */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);</a:t>
            </a:r>
          </a:p>
          <a:p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}</a:t>
            </a:r>
            <a:b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</a:br>
            <a:r>
              <a:rPr lang="en-US" b="0">
                <a:solidFill>
                  <a:srgbClr val="6A9955"/>
                </a:solidFill>
                <a:effectLst/>
                <a:latin typeface="Consolas" panose="020B0609020204030204" pitchFamily="49" charset="0"/>
              </a:rPr>
              <a:t>// ...</a:t>
            </a:r>
            <a:endParaRPr lang="en-US" b="0">
              <a:solidFill>
                <a:srgbClr val="D4D4D4"/>
              </a:solidFill>
              <a:effectLst/>
              <a:latin typeface="Consolas" panose="020B0609020204030204" pitchFamily="49" charset="0"/>
            </a:endParaRPr>
          </a:p>
          <a:p>
            <a:endParaRPr lang="en-US" b="0">
              <a:solidFill>
                <a:srgbClr val="D4D4D4"/>
              </a:solidFill>
              <a:effectLst/>
              <a:latin typeface="Consolas" panose="020B0609020204030204" pitchFamily="49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E2B1F821-EA86-3360-561F-9A739ADEC246}"/>
              </a:ext>
            </a:extLst>
          </p:cNvPr>
          <p:cNvSpPr txBox="1"/>
          <p:nvPr/>
        </p:nvSpPr>
        <p:spPr>
          <a:xfrm>
            <a:off x="4290060" y="1245612"/>
            <a:ext cx="8257540" cy="28623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b="0" dirty="0">
                <a:solidFill>
                  <a:srgbClr val="6A9955"/>
                </a:solidFill>
                <a:effectLst/>
                <a:latin typeface="Consolas" panose="020B0609020204030204" pitchFamily="49" charset="0"/>
              </a:rPr>
              <a:t>// counter.js</a:t>
            </a:r>
            <a:endParaRPr lang="en-US" b="0" dirty="0">
              <a:solidFill>
                <a:srgbClr val="D4D4D4"/>
              </a:solidFill>
              <a:effectLst/>
              <a:latin typeface="Consolas" panose="020B0609020204030204" pitchFamily="49" charset="0"/>
            </a:endParaRPr>
          </a:p>
          <a:p>
            <a:r>
              <a:rPr lang="en-US" b="0" dirty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var</a:t>
            </a:r>
            <a:r>
              <a:rPr lang="en-US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US" b="0" dirty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Counter</a:t>
            </a:r>
            <a:r>
              <a:rPr lang="en-US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= (</a:t>
            </a:r>
            <a:r>
              <a:rPr lang="en-US" b="0" dirty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function</a:t>
            </a:r>
            <a:r>
              <a:rPr lang="en-US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() {</a:t>
            </a:r>
          </a:p>
          <a:p>
            <a:r>
              <a:rPr lang="en-US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</a:t>
            </a:r>
            <a:r>
              <a:rPr lang="en-US" b="0" dirty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var</a:t>
            </a:r>
            <a:r>
              <a:rPr lang="en-US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US" b="0" dirty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counter</a:t>
            </a:r>
            <a:r>
              <a:rPr lang="en-US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= </a:t>
            </a:r>
            <a:r>
              <a:rPr lang="en-US" b="0" dirty="0">
                <a:solidFill>
                  <a:srgbClr val="B5CEA8"/>
                </a:solidFill>
                <a:effectLst/>
                <a:latin typeface="Consolas" panose="020B0609020204030204" pitchFamily="49" charset="0"/>
              </a:rPr>
              <a:t>0</a:t>
            </a:r>
            <a:r>
              <a:rPr lang="en-US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;</a:t>
            </a:r>
          </a:p>
          <a:p>
            <a:r>
              <a:rPr lang="en-US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</a:t>
            </a:r>
            <a:r>
              <a:rPr lang="en-US" b="0" dirty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function</a:t>
            </a:r>
            <a:r>
              <a:rPr lang="en-US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US" b="0" dirty="0" err="1">
                <a:solidFill>
                  <a:srgbClr val="DCDCAA"/>
                </a:solidFill>
                <a:effectLst/>
                <a:latin typeface="Consolas" panose="020B0609020204030204" pitchFamily="49" charset="0"/>
              </a:rPr>
              <a:t>onClick</a:t>
            </a:r>
            <a:r>
              <a:rPr lang="en-US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() {</a:t>
            </a:r>
          </a:p>
          <a:p>
            <a:r>
              <a:rPr lang="en-US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  </a:t>
            </a:r>
            <a:r>
              <a:rPr lang="en-US" b="0" dirty="0" err="1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document</a:t>
            </a:r>
            <a:r>
              <a:rPr lang="en-US" b="0" dirty="0" err="1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.</a:t>
            </a:r>
            <a:r>
              <a:rPr lang="en-US" b="0" dirty="0" err="1">
                <a:solidFill>
                  <a:srgbClr val="DCDCAA"/>
                </a:solidFill>
                <a:effectLst/>
                <a:latin typeface="Consolas" panose="020B0609020204030204" pitchFamily="49" charset="0"/>
              </a:rPr>
              <a:t>getElementById</a:t>
            </a:r>
            <a:r>
              <a:rPr lang="en-US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(</a:t>
            </a:r>
            <a:r>
              <a:rPr lang="en-US" b="0" dirty="0">
                <a:solidFill>
                  <a:srgbClr val="CE9178"/>
                </a:solidFill>
                <a:effectLst/>
                <a:latin typeface="Consolas" panose="020B0609020204030204" pitchFamily="49" charset="0"/>
              </a:rPr>
              <a:t>"counter"</a:t>
            </a:r>
            <a:r>
              <a:rPr lang="en-US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).</a:t>
            </a:r>
            <a:r>
              <a:rPr lang="en-US" b="0" dirty="0" err="1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innerHTML</a:t>
            </a:r>
            <a:r>
              <a:rPr lang="en-US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= ++</a:t>
            </a:r>
            <a:r>
              <a:rPr lang="en-US" b="0" dirty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counter</a:t>
            </a:r>
            <a:endParaRPr lang="en-US" b="0" dirty="0">
              <a:solidFill>
                <a:srgbClr val="D4D4D4"/>
              </a:solidFill>
              <a:effectLst/>
              <a:latin typeface="Consolas" panose="020B0609020204030204" pitchFamily="49" charset="0"/>
            </a:endParaRPr>
          </a:p>
          <a:p>
            <a:r>
              <a:rPr lang="en-US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}</a:t>
            </a:r>
          </a:p>
          <a:p>
            <a:r>
              <a:rPr lang="en-US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</a:t>
            </a:r>
            <a:r>
              <a:rPr lang="en-US" b="0" dirty="0">
                <a:solidFill>
                  <a:srgbClr val="C586C0"/>
                </a:solidFill>
                <a:effectLst/>
                <a:latin typeface="Consolas" panose="020B0609020204030204" pitchFamily="49" charset="0"/>
              </a:rPr>
              <a:t>return</a:t>
            </a:r>
            <a:r>
              <a:rPr lang="en-US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{ </a:t>
            </a:r>
            <a:r>
              <a:rPr lang="en-US" b="0" dirty="0" err="1">
                <a:solidFill>
                  <a:srgbClr val="DCDCAA"/>
                </a:solidFill>
                <a:effectLst/>
                <a:latin typeface="Consolas" panose="020B0609020204030204" pitchFamily="49" charset="0"/>
              </a:rPr>
              <a:t>onClick</a:t>
            </a:r>
            <a:r>
              <a:rPr lang="en-US" dirty="0">
                <a:solidFill>
                  <a:srgbClr val="9CDCFE"/>
                </a:solidFill>
                <a:latin typeface="Consolas" panose="020B0609020204030204" pitchFamily="49" charset="0"/>
              </a:rPr>
              <a:t> </a:t>
            </a:r>
            <a:r>
              <a:rPr lang="en-US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};</a:t>
            </a:r>
          </a:p>
          <a:p>
            <a:r>
              <a:rPr lang="en-US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})();</a:t>
            </a:r>
          </a:p>
          <a:p>
            <a:br>
              <a:rPr lang="en-US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</a:br>
            <a:endParaRPr lang="en-US" b="0" dirty="0">
              <a:solidFill>
                <a:srgbClr val="D4D4D4"/>
              </a:solidFill>
              <a:effectLst/>
              <a:latin typeface="Consolas" panose="020B0609020204030204" pitchFamily="49" charset="0"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1EAB36E3-1C06-6D7F-5EE3-59B314F0B0D3}"/>
              </a:ext>
            </a:extLst>
          </p:cNvPr>
          <p:cNvSpPr/>
          <p:nvPr/>
        </p:nvSpPr>
        <p:spPr>
          <a:xfrm>
            <a:off x="9743440" y="4472186"/>
            <a:ext cx="919480" cy="27432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30DFD103-C135-3420-F733-76C8A4BD2433}"/>
              </a:ext>
            </a:extLst>
          </p:cNvPr>
          <p:cNvSpPr/>
          <p:nvPr/>
        </p:nvSpPr>
        <p:spPr>
          <a:xfrm>
            <a:off x="4100833" y="5547876"/>
            <a:ext cx="919480" cy="274320"/>
          </a:xfrm>
          <a:prstGeom prst="rect">
            <a:avLst/>
          </a:prstGeom>
          <a:noFill/>
          <a:ln w="1905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A03F8DC-DD4D-A7C7-3625-033260C4A523}"/>
              </a:ext>
            </a:extLst>
          </p:cNvPr>
          <p:cNvSpPr/>
          <p:nvPr/>
        </p:nvSpPr>
        <p:spPr>
          <a:xfrm>
            <a:off x="5745480" y="2952077"/>
            <a:ext cx="919480" cy="274320"/>
          </a:xfrm>
          <a:prstGeom prst="rect">
            <a:avLst/>
          </a:prstGeom>
          <a:noFill/>
          <a:ln w="1905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5752180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Word"/>
      </p:transition>
    </mc:Choice>
    <mc:Fallback xmlns="">
      <p:transition spd="slow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Picture 24">
            <a:extLst>
              <a:ext uri="{FF2B5EF4-FFF2-40B4-BE49-F238E27FC236}">
                <a16:creationId xmlns:a16="http://schemas.microsoft.com/office/drawing/2014/main" id="{9357F582-7322-83BA-E3AC-FC4ACB8CE26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4591" y="5407462"/>
            <a:ext cx="8692018" cy="4071576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00D702A2-5CED-2F1E-D12B-73A398A4EF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/>
              <a:t>Modules – </a:t>
            </a:r>
            <a:r>
              <a:rPr lang="en-US" err="1"/>
              <a:t>CommonJS</a:t>
            </a:r>
            <a:endParaRPr lang="en-US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6D6F9A66-EE89-ECEA-7AE3-CD8CE1676DF6}"/>
              </a:ext>
            </a:extLst>
          </p:cNvPr>
          <p:cNvSpPr txBox="1"/>
          <p:nvPr/>
        </p:nvSpPr>
        <p:spPr>
          <a:xfrm>
            <a:off x="566057" y="1642256"/>
            <a:ext cx="6096000" cy="28623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b="0">
                <a:solidFill>
                  <a:srgbClr val="6A9955"/>
                </a:solidFill>
                <a:effectLst/>
                <a:latin typeface="Consolas" panose="020B0609020204030204" pitchFamily="49" charset="0"/>
              </a:rPr>
              <a:t>// index.js</a:t>
            </a:r>
            <a:endParaRPr lang="en-US" b="0">
              <a:solidFill>
                <a:srgbClr val="D4D4D4"/>
              </a:solidFill>
              <a:effectLst/>
              <a:latin typeface="Consolas" panose="020B0609020204030204" pitchFamily="49" charset="0"/>
            </a:endParaRPr>
          </a:p>
          <a:p>
            <a:r>
              <a:rPr lang="en-US" b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var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US" b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input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= </a:t>
            </a:r>
            <a:r>
              <a:rPr lang="en-US" b="0" err="1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process</a:t>
            </a:r>
            <a:r>
              <a:rPr lang="en-US" b="0" err="1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.</a:t>
            </a:r>
            <a:r>
              <a:rPr lang="en-US" b="0" err="1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argv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[</a:t>
            </a:r>
            <a:r>
              <a:rPr lang="en-US" b="0">
                <a:solidFill>
                  <a:srgbClr val="B5CEA8"/>
                </a:solidFill>
                <a:effectLst/>
                <a:latin typeface="Consolas" panose="020B0609020204030204" pitchFamily="49" charset="0"/>
              </a:rPr>
              <a:t>2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];</a:t>
            </a:r>
          </a:p>
          <a:p>
            <a:b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</a:br>
            <a:r>
              <a:rPr lang="en-US" b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function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US" b="0">
                <a:solidFill>
                  <a:srgbClr val="DCDCAA"/>
                </a:solidFill>
                <a:effectLst/>
                <a:latin typeface="Consolas" panose="020B0609020204030204" pitchFamily="49" charset="0"/>
              </a:rPr>
              <a:t>beautify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(</a:t>
            </a:r>
            <a:r>
              <a:rPr lang="en-US" b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text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) {</a:t>
            </a:r>
          </a:p>
          <a:p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</a:t>
            </a:r>
            <a:r>
              <a:rPr lang="en-US" b="0">
                <a:solidFill>
                  <a:srgbClr val="C586C0"/>
                </a:solidFill>
                <a:effectLst/>
                <a:latin typeface="Consolas" panose="020B0609020204030204" pitchFamily="49" charset="0"/>
              </a:rPr>
              <a:t>return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US" b="0">
                <a:solidFill>
                  <a:srgbClr val="CE9178"/>
                </a:solidFill>
                <a:effectLst/>
                <a:latin typeface="Consolas" panose="020B0609020204030204" pitchFamily="49" charset="0"/>
              </a:rPr>
              <a:t>"«›-¤•.„.·´"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+ </a:t>
            </a:r>
            <a:r>
              <a:rPr lang="en-US" b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text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+ </a:t>
            </a:r>
            <a:r>
              <a:rPr lang="en-US" b="0">
                <a:solidFill>
                  <a:srgbClr val="CE9178"/>
                </a:solidFill>
                <a:effectLst/>
                <a:latin typeface="Consolas" panose="020B0609020204030204" pitchFamily="49" charset="0"/>
              </a:rPr>
              <a:t>"`·.„.•¤­‹»"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;</a:t>
            </a:r>
          </a:p>
          <a:p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}</a:t>
            </a:r>
          </a:p>
          <a:p>
            <a:endParaRPr lang="en-US" b="0">
              <a:solidFill>
                <a:srgbClr val="D4D4D4"/>
              </a:solidFill>
              <a:effectLst/>
              <a:latin typeface="Consolas" panose="020B0609020204030204" pitchFamily="49" charset="0"/>
            </a:endParaRPr>
          </a:p>
          <a:p>
            <a:r>
              <a:rPr lang="en-US">
                <a:solidFill>
                  <a:srgbClr val="6A9955"/>
                </a:solidFill>
                <a:latin typeface="Consolas" panose="020B0609020204030204" pitchFamily="49" charset="0"/>
              </a:rPr>
              <a:t>// ...</a:t>
            </a:r>
          </a:p>
          <a:p>
            <a:endParaRPr lang="en-US" b="0">
              <a:solidFill>
                <a:srgbClr val="9CDCFE"/>
              </a:solidFill>
              <a:effectLst/>
              <a:latin typeface="Consolas" panose="020B0609020204030204" pitchFamily="49" charset="0"/>
            </a:endParaRPr>
          </a:p>
          <a:p>
            <a:r>
              <a:rPr lang="en-US" b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console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.</a:t>
            </a:r>
            <a:r>
              <a:rPr lang="en-US" b="0">
                <a:solidFill>
                  <a:srgbClr val="DCDCAA"/>
                </a:solidFill>
                <a:effectLst/>
                <a:latin typeface="Consolas" panose="020B0609020204030204" pitchFamily="49" charset="0"/>
              </a:rPr>
              <a:t>log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(</a:t>
            </a:r>
            <a:r>
              <a:rPr lang="en-US" b="0">
                <a:solidFill>
                  <a:srgbClr val="DCDCAA"/>
                </a:solidFill>
                <a:effectLst/>
                <a:latin typeface="Consolas" panose="020B0609020204030204" pitchFamily="49" charset="0"/>
              </a:rPr>
              <a:t>beautify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(</a:t>
            </a:r>
            <a:r>
              <a:rPr lang="en-US" b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input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));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75E9CDAB-1105-3C7A-02F5-CFBCFD4E0A40}"/>
              </a:ext>
            </a:extLst>
          </p:cNvPr>
          <p:cNvSpPr txBox="1"/>
          <p:nvPr/>
        </p:nvSpPr>
        <p:spPr>
          <a:xfrm>
            <a:off x="304799" y="5846544"/>
            <a:ext cx="10924420" cy="116955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400">
                <a:solidFill>
                  <a:srgbClr val="CCCCCC"/>
                </a:solidFill>
                <a:latin typeface="Consolas" panose="020B0609020204030204" pitchFamily="49" charset="0"/>
              </a:rPr>
              <a:t>C:\Users\Kuba\Desktop\Sims 2 Infinite Money&gt;node index.js KUBA94</a:t>
            </a:r>
          </a:p>
          <a:p>
            <a:r>
              <a:rPr lang="en-US" sz="1400">
                <a:solidFill>
                  <a:srgbClr val="CCCCCC"/>
                </a:solidFill>
                <a:latin typeface="Consolas" panose="020B0609020204030204" pitchFamily="49" charset="0"/>
              </a:rPr>
              <a:t>«›-¤•.„.·´KUBA94`·.„.•¤­‹»</a:t>
            </a:r>
          </a:p>
          <a:p>
            <a:endParaRPr lang="en-US" sz="1400">
              <a:solidFill>
                <a:srgbClr val="CCCCCC"/>
              </a:solidFill>
              <a:latin typeface="Consolas" panose="020B0609020204030204" pitchFamily="49" charset="0"/>
            </a:endParaRPr>
          </a:p>
          <a:p>
            <a:r>
              <a:rPr lang="en-US" sz="1400">
                <a:solidFill>
                  <a:srgbClr val="CCCCCC"/>
                </a:solidFill>
                <a:latin typeface="Consolas" panose="020B0609020204030204" pitchFamily="49" charset="0"/>
              </a:rPr>
              <a:t>C:\Users\Kuba\Desktop\Sims 2 Infinite Money&gt;</a:t>
            </a:r>
          </a:p>
          <a:p>
            <a:endParaRPr lang="en-US" sz="1400">
              <a:solidFill>
                <a:srgbClr val="CCCCCC"/>
              </a:solidFill>
              <a:latin typeface="Consolas" panose="020B06090202040302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15994538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Picture 24">
            <a:extLst>
              <a:ext uri="{FF2B5EF4-FFF2-40B4-BE49-F238E27FC236}">
                <a16:creationId xmlns:a16="http://schemas.microsoft.com/office/drawing/2014/main" id="{9357F582-7322-83BA-E3AC-FC4ACB8CE26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4591" y="5407462"/>
            <a:ext cx="8692018" cy="4071576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00D702A2-5CED-2F1E-D12B-73A398A4EF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/>
              <a:t>Modules – </a:t>
            </a:r>
            <a:r>
              <a:rPr lang="en-US" err="1"/>
              <a:t>CommonJS</a:t>
            </a:r>
            <a:endParaRPr lang="en-US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6D6F9A66-EE89-ECEA-7AE3-CD8CE1676DF6}"/>
              </a:ext>
            </a:extLst>
          </p:cNvPr>
          <p:cNvSpPr txBox="1"/>
          <p:nvPr/>
        </p:nvSpPr>
        <p:spPr>
          <a:xfrm>
            <a:off x="566057" y="1642256"/>
            <a:ext cx="4262362" cy="28623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b="0">
                <a:solidFill>
                  <a:srgbClr val="6A9955"/>
                </a:solidFill>
                <a:effectLst/>
                <a:latin typeface="Consolas" panose="020B0609020204030204" pitchFamily="49" charset="0"/>
              </a:rPr>
              <a:t>// index.js</a:t>
            </a:r>
            <a:endParaRPr lang="en-US" b="0">
              <a:solidFill>
                <a:srgbClr val="D4D4D4"/>
              </a:solidFill>
              <a:effectLst/>
              <a:latin typeface="Consolas" panose="020B0609020204030204" pitchFamily="49" charset="0"/>
            </a:endParaRPr>
          </a:p>
          <a:p>
            <a:r>
              <a:rPr lang="en-US" b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var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US" b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input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= </a:t>
            </a:r>
            <a:r>
              <a:rPr lang="en-US" b="0" err="1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process</a:t>
            </a:r>
            <a:r>
              <a:rPr lang="en-US" b="0" err="1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.</a:t>
            </a:r>
            <a:r>
              <a:rPr lang="en-US" b="0" err="1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argv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[</a:t>
            </a:r>
            <a:r>
              <a:rPr lang="en-US" b="0">
                <a:solidFill>
                  <a:srgbClr val="B5CEA8"/>
                </a:solidFill>
                <a:effectLst/>
                <a:latin typeface="Consolas" panose="020B0609020204030204" pitchFamily="49" charset="0"/>
              </a:rPr>
              <a:t>2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];</a:t>
            </a:r>
          </a:p>
          <a:p>
            <a:b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</a:br>
            <a:endParaRPr lang="en-US" b="0">
              <a:solidFill>
                <a:srgbClr val="D4D4D4"/>
              </a:solidFill>
              <a:effectLst/>
              <a:latin typeface="Consolas" panose="020B0609020204030204" pitchFamily="49" charset="0"/>
            </a:endParaRPr>
          </a:p>
          <a:p>
            <a:endParaRPr lang="en-US">
              <a:solidFill>
                <a:srgbClr val="D4D4D4"/>
              </a:solidFill>
              <a:latin typeface="Consolas" panose="020B0609020204030204" pitchFamily="49" charset="0"/>
            </a:endParaRPr>
          </a:p>
          <a:p>
            <a:r>
              <a:rPr lang="en-US">
                <a:solidFill>
                  <a:srgbClr val="6A9955"/>
                </a:solidFill>
                <a:latin typeface="Consolas" panose="020B0609020204030204" pitchFamily="49" charset="0"/>
              </a:rPr>
              <a:t>// ...</a:t>
            </a:r>
            <a:endParaRPr lang="en-US">
              <a:solidFill>
                <a:srgbClr val="D4D4D4"/>
              </a:solidFill>
              <a:latin typeface="Consolas" panose="020B0609020204030204" pitchFamily="49" charset="0"/>
            </a:endParaRPr>
          </a:p>
          <a:p>
            <a:endParaRPr lang="en-US" b="0">
              <a:solidFill>
                <a:srgbClr val="9CDCFE"/>
              </a:solidFill>
              <a:effectLst/>
              <a:latin typeface="Consolas" panose="020B0609020204030204" pitchFamily="49" charset="0"/>
            </a:endParaRPr>
          </a:p>
          <a:p>
            <a:endParaRPr lang="en-US" b="0">
              <a:solidFill>
                <a:srgbClr val="9CDCFE"/>
              </a:solidFill>
              <a:effectLst/>
              <a:latin typeface="Consolas" panose="020B0609020204030204" pitchFamily="49" charset="0"/>
            </a:endParaRPr>
          </a:p>
          <a:p>
            <a:endParaRPr lang="en-US" b="0">
              <a:solidFill>
                <a:srgbClr val="9CDCFE"/>
              </a:solidFill>
              <a:effectLst/>
              <a:latin typeface="Consolas" panose="020B0609020204030204" pitchFamily="49" charset="0"/>
            </a:endParaRPr>
          </a:p>
          <a:p>
            <a:r>
              <a:rPr lang="en-US" b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console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.</a:t>
            </a:r>
            <a:r>
              <a:rPr lang="en-US" b="0">
                <a:solidFill>
                  <a:srgbClr val="DCDCAA"/>
                </a:solidFill>
                <a:effectLst/>
                <a:latin typeface="Consolas" panose="020B0609020204030204" pitchFamily="49" charset="0"/>
              </a:rPr>
              <a:t>log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(</a:t>
            </a:r>
            <a:r>
              <a:rPr lang="en-US" b="0">
                <a:solidFill>
                  <a:srgbClr val="DCDCAA"/>
                </a:solidFill>
                <a:effectLst/>
                <a:latin typeface="Consolas" panose="020B0609020204030204" pitchFamily="49" charset="0"/>
              </a:rPr>
              <a:t>beautify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(</a:t>
            </a:r>
            <a:r>
              <a:rPr lang="en-US" b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input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));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75E9CDAB-1105-3C7A-02F5-CFBCFD4E0A40}"/>
              </a:ext>
            </a:extLst>
          </p:cNvPr>
          <p:cNvSpPr txBox="1"/>
          <p:nvPr/>
        </p:nvSpPr>
        <p:spPr>
          <a:xfrm>
            <a:off x="304799" y="5846544"/>
            <a:ext cx="10924420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400">
                <a:solidFill>
                  <a:srgbClr val="CCCCCC"/>
                </a:solidFill>
                <a:latin typeface="Consolas" panose="020B0609020204030204" pitchFamily="49" charset="0"/>
              </a:rPr>
              <a:t>C:\Users\Kuba\Desktop\Sims 2 Infinite Money&gt;node index.js KUBA94</a:t>
            </a:r>
          </a:p>
          <a:p>
            <a:r>
              <a:rPr lang="en-US" sz="1400">
                <a:solidFill>
                  <a:srgbClr val="CCCCCC"/>
                </a:solidFill>
                <a:latin typeface="Consolas" panose="020B0609020204030204" pitchFamily="49" charset="0"/>
              </a:rPr>
              <a:t>«›-¤•.„.·´KUBA94`·.„.•¤­‹»</a:t>
            </a:r>
          </a:p>
          <a:p>
            <a:endParaRPr lang="en-US" sz="1400">
              <a:solidFill>
                <a:srgbClr val="CCCCCC"/>
              </a:solidFill>
              <a:latin typeface="Consolas" panose="020B0609020204030204" pitchFamily="49" charset="0"/>
            </a:endParaRPr>
          </a:p>
          <a:p>
            <a:r>
              <a:rPr lang="en-US" sz="1400">
                <a:solidFill>
                  <a:srgbClr val="CCCCCC"/>
                </a:solidFill>
                <a:latin typeface="Consolas" panose="020B0609020204030204" pitchFamily="49" charset="0"/>
              </a:rPr>
              <a:t>C:\Users\Kuba\Desktop\Sims 2 Infinite Money&gt;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3DE1340-4023-2247-12EF-E5DAB71D51D0}"/>
              </a:ext>
            </a:extLst>
          </p:cNvPr>
          <p:cNvSpPr txBox="1"/>
          <p:nvPr/>
        </p:nvSpPr>
        <p:spPr>
          <a:xfrm>
            <a:off x="5471885" y="1737290"/>
            <a:ext cx="6096000" cy="203132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b="0" dirty="0">
                <a:solidFill>
                  <a:srgbClr val="6A9955"/>
                </a:solidFill>
                <a:effectLst/>
                <a:latin typeface="Consolas" panose="020B0609020204030204" pitchFamily="49" charset="0"/>
              </a:rPr>
              <a:t>// beautifyModule.js</a:t>
            </a:r>
            <a:endParaRPr lang="en-US" b="0" dirty="0">
              <a:solidFill>
                <a:srgbClr val="569CD6"/>
              </a:solidFill>
              <a:effectLst/>
              <a:latin typeface="Consolas" panose="020B0609020204030204" pitchFamily="49" charset="0"/>
            </a:endParaRPr>
          </a:p>
          <a:p>
            <a:r>
              <a:rPr lang="en-US" dirty="0">
                <a:solidFill>
                  <a:srgbClr val="569CD6"/>
                </a:solidFill>
                <a:latin typeface="Consolas" panose="020B0609020204030204" pitchFamily="49" charset="0"/>
              </a:rPr>
              <a:t>var</a:t>
            </a:r>
            <a:r>
              <a:rPr lang="en-US" dirty="0">
                <a:solidFill>
                  <a:srgbClr val="D4D4D4"/>
                </a:solidFill>
                <a:latin typeface="Consolas" panose="020B0609020204030204" pitchFamily="49" charset="0"/>
              </a:rPr>
              <a:t> </a:t>
            </a:r>
            <a:r>
              <a:rPr lang="en-US" dirty="0" err="1">
                <a:solidFill>
                  <a:srgbClr val="9CDCFE"/>
                </a:solidFill>
                <a:latin typeface="Consolas" panose="020B0609020204030204" pitchFamily="49" charset="0"/>
              </a:rPr>
              <a:t>fileModule</a:t>
            </a:r>
            <a:r>
              <a:rPr lang="en-US" dirty="0">
                <a:solidFill>
                  <a:srgbClr val="D4D4D4"/>
                </a:solidFill>
                <a:latin typeface="Consolas" panose="020B0609020204030204" pitchFamily="49" charset="0"/>
              </a:rPr>
              <a:t> = (</a:t>
            </a:r>
            <a:r>
              <a:rPr lang="en-US" dirty="0">
                <a:solidFill>
                  <a:srgbClr val="569CD6"/>
                </a:solidFill>
                <a:latin typeface="Consolas" panose="020B0609020204030204" pitchFamily="49" charset="0"/>
              </a:rPr>
              <a:t>function</a:t>
            </a:r>
            <a:r>
              <a:rPr lang="en-US" dirty="0">
                <a:solidFill>
                  <a:srgbClr val="D4D4D4"/>
                </a:solidFill>
                <a:latin typeface="Consolas" panose="020B0609020204030204" pitchFamily="49" charset="0"/>
              </a:rPr>
              <a:t> () {</a:t>
            </a:r>
            <a:endParaRPr lang="en-US" dirty="0">
              <a:solidFill>
                <a:srgbClr val="569CD6"/>
              </a:solidFill>
              <a:latin typeface="Consolas" panose="020B0609020204030204" pitchFamily="49" charset="0"/>
            </a:endParaRPr>
          </a:p>
          <a:p>
            <a:r>
              <a:rPr lang="en-US" dirty="0">
                <a:solidFill>
                  <a:srgbClr val="D4D4D4"/>
                </a:solidFill>
                <a:latin typeface="Consolas" panose="020B0609020204030204" pitchFamily="49" charset="0"/>
              </a:rPr>
              <a:t>  </a:t>
            </a:r>
            <a:r>
              <a:rPr lang="en-US" dirty="0">
                <a:solidFill>
                  <a:srgbClr val="569CD6"/>
                </a:solidFill>
                <a:latin typeface="Consolas" panose="020B0609020204030204" pitchFamily="49" charset="0"/>
              </a:rPr>
              <a:t>function</a:t>
            </a:r>
            <a:r>
              <a:rPr lang="en-US" dirty="0">
                <a:solidFill>
                  <a:srgbClr val="D4D4D4"/>
                </a:solidFill>
                <a:latin typeface="Consolas" panose="020B0609020204030204" pitchFamily="49" charset="0"/>
              </a:rPr>
              <a:t> </a:t>
            </a:r>
            <a:r>
              <a:rPr lang="en-US" dirty="0">
                <a:solidFill>
                  <a:srgbClr val="DCDCAA"/>
                </a:solidFill>
                <a:latin typeface="Consolas" panose="020B0609020204030204" pitchFamily="49" charset="0"/>
              </a:rPr>
              <a:t>beautify</a:t>
            </a:r>
            <a:r>
              <a:rPr lang="en-US" dirty="0">
                <a:solidFill>
                  <a:srgbClr val="D4D4D4"/>
                </a:solidFill>
                <a:latin typeface="Consolas" panose="020B0609020204030204" pitchFamily="49" charset="0"/>
              </a:rPr>
              <a:t>(</a:t>
            </a:r>
            <a:r>
              <a:rPr lang="en-US" dirty="0">
                <a:solidFill>
                  <a:srgbClr val="9CDCFE"/>
                </a:solidFill>
                <a:latin typeface="Consolas" panose="020B0609020204030204" pitchFamily="49" charset="0"/>
              </a:rPr>
              <a:t>text</a:t>
            </a:r>
            <a:r>
              <a:rPr lang="en-US" dirty="0">
                <a:solidFill>
                  <a:srgbClr val="D4D4D4"/>
                </a:solidFill>
                <a:latin typeface="Consolas" panose="020B0609020204030204" pitchFamily="49" charset="0"/>
              </a:rPr>
              <a:t>) {</a:t>
            </a:r>
          </a:p>
          <a:p>
            <a:r>
              <a:rPr lang="en-US" dirty="0">
                <a:solidFill>
                  <a:srgbClr val="D4D4D4"/>
                </a:solidFill>
                <a:latin typeface="Consolas" panose="020B0609020204030204" pitchFamily="49" charset="0"/>
              </a:rPr>
              <a:t>    </a:t>
            </a:r>
            <a:r>
              <a:rPr lang="en-US" dirty="0">
                <a:solidFill>
                  <a:srgbClr val="C586C0"/>
                </a:solidFill>
                <a:latin typeface="Consolas" panose="020B0609020204030204" pitchFamily="49" charset="0"/>
              </a:rPr>
              <a:t>return</a:t>
            </a:r>
            <a:r>
              <a:rPr lang="en-US" dirty="0">
                <a:solidFill>
                  <a:srgbClr val="D4D4D4"/>
                </a:solidFill>
                <a:latin typeface="Consolas" panose="020B0609020204030204" pitchFamily="49" charset="0"/>
              </a:rPr>
              <a:t> </a:t>
            </a:r>
            <a:r>
              <a:rPr lang="en-US" dirty="0">
                <a:solidFill>
                  <a:srgbClr val="CE9178"/>
                </a:solidFill>
                <a:latin typeface="Consolas" panose="020B0609020204030204" pitchFamily="49" charset="0"/>
              </a:rPr>
              <a:t>"«›-¤•.„.·´"</a:t>
            </a:r>
            <a:r>
              <a:rPr lang="en-US" dirty="0">
                <a:solidFill>
                  <a:srgbClr val="D4D4D4"/>
                </a:solidFill>
                <a:latin typeface="Consolas" panose="020B0609020204030204" pitchFamily="49" charset="0"/>
              </a:rPr>
              <a:t> + </a:t>
            </a:r>
            <a:r>
              <a:rPr lang="en-US" dirty="0">
                <a:solidFill>
                  <a:srgbClr val="9CDCFE"/>
                </a:solidFill>
                <a:latin typeface="Consolas" panose="020B0609020204030204" pitchFamily="49" charset="0"/>
              </a:rPr>
              <a:t>text</a:t>
            </a:r>
            <a:r>
              <a:rPr lang="en-US" dirty="0">
                <a:solidFill>
                  <a:srgbClr val="D4D4D4"/>
                </a:solidFill>
                <a:latin typeface="Consolas" panose="020B0609020204030204" pitchFamily="49" charset="0"/>
              </a:rPr>
              <a:t> + </a:t>
            </a:r>
            <a:r>
              <a:rPr lang="en-US" dirty="0">
                <a:solidFill>
                  <a:srgbClr val="CE9178"/>
                </a:solidFill>
                <a:latin typeface="Consolas" panose="020B0609020204030204" pitchFamily="49" charset="0"/>
              </a:rPr>
              <a:t>"`·.„.•¤­‹»"</a:t>
            </a:r>
            <a:r>
              <a:rPr lang="en-US" dirty="0">
                <a:solidFill>
                  <a:srgbClr val="D4D4D4"/>
                </a:solidFill>
                <a:latin typeface="Consolas" panose="020B0609020204030204" pitchFamily="49" charset="0"/>
              </a:rPr>
              <a:t>;</a:t>
            </a:r>
          </a:p>
          <a:p>
            <a:r>
              <a:rPr lang="en-US" dirty="0">
                <a:solidFill>
                  <a:srgbClr val="D4D4D4"/>
                </a:solidFill>
                <a:latin typeface="Consolas" panose="020B0609020204030204" pitchFamily="49" charset="0"/>
              </a:rPr>
              <a:t>  }</a:t>
            </a:r>
          </a:p>
          <a:p>
            <a:r>
              <a:rPr lang="en-US" dirty="0">
                <a:solidFill>
                  <a:srgbClr val="D4D4D4"/>
                </a:solidFill>
                <a:latin typeface="Consolas" panose="020B0609020204030204" pitchFamily="49" charset="0"/>
              </a:rPr>
              <a:t>  </a:t>
            </a:r>
            <a:r>
              <a:rPr lang="en-US" dirty="0">
                <a:solidFill>
                  <a:srgbClr val="C586C0"/>
                </a:solidFill>
                <a:latin typeface="Consolas" panose="020B0609020204030204" pitchFamily="49" charset="0"/>
              </a:rPr>
              <a:t>return</a:t>
            </a:r>
            <a:r>
              <a:rPr lang="en-US" dirty="0">
                <a:solidFill>
                  <a:srgbClr val="D4D4D4"/>
                </a:solidFill>
                <a:latin typeface="Consolas" panose="020B0609020204030204" pitchFamily="49" charset="0"/>
              </a:rPr>
              <a:t> { </a:t>
            </a:r>
            <a:r>
              <a:rPr lang="en-US" dirty="0">
                <a:solidFill>
                  <a:srgbClr val="DCDCAA"/>
                </a:solidFill>
                <a:latin typeface="Consolas" panose="020B0609020204030204" pitchFamily="49" charset="0"/>
              </a:rPr>
              <a:t>beautify</a:t>
            </a:r>
            <a:r>
              <a:rPr lang="en-US" dirty="0">
                <a:solidFill>
                  <a:srgbClr val="D4D4D4"/>
                </a:solidFill>
                <a:latin typeface="Consolas" panose="020B0609020204030204" pitchFamily="49" charset="0"/>
              </a:rPr>
              <a:t> };</a:t>
            </a:r>
          </a:p>
          <a:p>
            <a:r>
              <a:rPr lang="en-US" dirty="0">
                <a:solidFill>
                  <a:srgbClr val="D4D4D4"/>
                </a:solidFill>
                <a:latin typeface="Consolas" panose="020B0609020204030204" pitchFamily="49" charset="0"/>
              </a:rPr>
              <a:t>})();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E8FFBFD-4009-184C-9C6C-13DEA37F75F5}"/>
              </a:ext>
            </a:extLst>
          </p:cNvPr>
          <p:cNvSpPr txBox="1"/>
          <p:nvPr/>
        </p:nvSpPr>
        <p:spPr>
          <a:xfrm>
            <a:off x="2027161" y="3035591"/>
            <a:ext cx="1233715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000"/>
              <a:t>🤔</a:t>
            </a:r>
            <a:endParaRPr lang="en-US"/>
          </a:p>
        </p:txBody>
      </p:sp>
      <p:sp>
        <p:nvSpPr>
          <p:cNvPr id="8" name="Thought Bubble: Cloud 7">
            <a:extLst>
              <a:ext uri="{FF2B5EF4-FFF2-40B4-BE49-F238E27FC236}">
                <a16:creationId xmlns:a16="http://schemas.microsoft.com/office/drawing/2014/main" id="{2989DE49-71B5-CF97-EC82-8D34097458B5}"/>
              </a:ext>
            </a:extLst>
          </p:cNvPr>
          <p:cNvSpPr/>
          <p:nvPr/>
        </p:nvSpPr>
        <p:spPr>
          <a:xfrm>
            <a:off x="2717609" y="2364707"/>
            <a:ext cx="1186733" cy="850295"/>
          </a:xfrm>
          <a:prstGeom prst="cloudCallout">
            <a:avLst/>
          </a:prstGeom>
          <a:ln>
            <a:solidFill>
              <a:schemeClr val="tx2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9E32D97D-8BD5-6511-0957-388124FC744D}"/>
              </a:ext>
            </a:extLst>
          </p:cNvPr>
          <p:cNvSpPr txBox="1"/>
          <p:nvPr/>
        </p:nvSpPr>
        <p:spPr>
          <a:xfrm>
            <a:off x="2832703" y="2575186"/>
            <a:ext cx="1071639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400" b="0">
                <a:solidFill>
                  <a:srgbClr val="808080"/>
                </a:solidFill>
                <a:effectLst/>
                <a:latin typeface="Consolas" panose="020B0609020204030204" pitchFamily="49" charset="0"/>
              </a:rPr>
              <a:t>&lt;</a:t>
            </a:r>
            <a:r>
              <a:rPr lang="en-US" sz="1400" b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script</a:t>
            </a:r>
            <a:r>
              <a:rPr lang="en-US" sz="1400" b="0">
                <a:solidFill>
                  <a:srgbClr val="808080"/>
                </a:solidFill>
                <a:effectLst/>
                <a:latin typeface="Consolas" panose="020B0609020204030204" pitchFamily="49" charset="0"/>
              </a:rPr>
              <a:t>&gt;</a:t>
            </a:r>
            <a:endParaRPr lang="en-US" sz="1400" b="0">
              <a:solidFill>
                <a:srgbClr val="D4D4D4"/>
              </a:solidFill>
              <a:effectLst/>
              <a:latin typeface="Consolas" panose="020B06090202040302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50664832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1500">
        <p159:morph option="byWord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8" grpId="0" animBg="1"/>
      <p:bldP spid="7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Picture 24">
            <a:extLst>
              <a:ext uri="{FF2B5EF4-FFF2-40B4-BE49-F238E27FC236}">
                <a16:creationId xmlns:a16="http://schemas.microsoft.com/office/drawing/2014/main" id="{9357F582-7322-83BA-E3AC-FC4ACB8CE26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4591" y="5407462"/>
            <a:ext cx="8692018" cy="4071576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00D702A2-5CED-2F1E-D12B-73A398A4EF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/>
              <a:t>Modules – </a:t>
            </a:r>
            <a:r>
              <a:rPr lang="en-US" err="1"/>
              <a:t>CommonJS</a:t>
            </a:r>
            <a:endParaRPr lang="en-US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6D6F9A66-EE89-ECEA-7AE3-CD8CE1676DF6}"/>
              </a:ext>
            </a:extLst>
          </p:cNvPr>
          <p:cNvSpPr txBox="1"/>
          <p:nvPr/>
        </p:nvSpPr>
        <p:spPr>
          <a:xfrm>
            <a:off x="566057" y="1642256"/>
            <a:ext cx="4262362" cy="28623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b="0">
                <a:solidFill>
                  <a:srgbClr val="6A9955"/>
                </a:solidFill>
                <a:effectLst/>
                <a:latin typeface="Consolas" panose="020B0609020204030204" pitchFamily="49" charset="0"/>
              </a:rPr>
              <a:t>// index.js</a:t>
            </a:r>
            <a:endParaRPr lang="en-US" b="0">
              <a:solidFill>
                <a:srgbClr val="D4D4D4"/>
              </a:solidFill>
              <a:effectLst/>
              <a:latin typeface="Consolas" panose="020B0609020204030204" pitchFamily="49" charset="0"/>
            </a:endParaRPr>
          </a:p>
          <a:p>
            <a:r>
              <a:rPr lang="en-US" b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var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US" b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input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= </a:t>
            </a:r>
            <a:r>
              <a:rPr lang="en-US" b="0" err="1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process</a:t>
            </a:r>
            <a:r>
              <a:rPr lang="en-US" b="0" err="1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.</a:t>
            </a:r>
            <a:r>
              <a:rPr lang="en-US" b="0" err="1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argv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[</a:t>
            </a:r>
            <a:r>
              <a:rPr lang="en-US" b="0">
                <a:solidFill>
                  <a:srgbClr val="B5CEA8"/>
                </a:solidFill>
                <a:effectLst/>
                <a:latin typeface="Consolas" panose="020B0609020204030204" pitchFamily="49" charset="0"/>
              </a:rPr>
              <a:t>2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];</a:t>
            </a:r>
          </a:p>
          <a:p>
            <a:b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</a:br>
            <a:endParaRPr lang="en-US" b="0">
              <a:solidFill>
                <a:srgbClr val="D4D4D4"/>
              </a:solidFill>
              <a:effectLst/>
              <a:latin typeface="Consolas" panose="020B0609020204030204" pitchFamily="49" charset="0"/>
            </a:endParaRPr>
          </a:p>
          <a:p>
            <a:endParaRPr lang="en-US">
              <a:solidFill>
                <a:srgbClr val="D4D4D4"/>
              </a:solidFill>
              <a:latin typeface="Consolas" panose="020B0609020204030204" pitchFamily="49" charset="0"/>
            </a:endParaRPr>
          </a:p>
          <a:p>
            <a:r>
              <a:rPr lang="en-US">
                <a:solidFill>
                  <a:srgbClr val="6A9955"/>
                </a:solidFill>
                <a:latin typeface="Consolas" panose="020B0609020204030204" pitchFamily="49" charset="0"/>
              </a:rPr>
              <a:t>// ...</a:t>
            </a:r>
            <a:endParaRPr lang="en-US">
              <a:solidFill>
                <a:srgbClr val="D4D4D4"/>
              </a:solidFill>
              <a:latin typeface="Consolas" panose="020B0609020204030204" pitchFamily="49" charset="0"/>
            </a:endParaRPr>
          </a:p>
          <a:p>
            <a:endParaRPr lang="en-US" b="0">
              <a:solidFill>
                <a:srgbClr val="9CDCFE"/>
              </a:solidFill>
              <a:effectLst/>
              <a:latin typeface="Consolas" panose="020B0609020204030204" pitchFamily="49" charset="0"/>
            </a:endParaRPr>
          </a:p>
          <a:p>
            <a:endParaRPr lang="en-US" b="0">
              <a:solidFill>
                <a:srgbClr val="9CDCFE"/>
              </a:solidFill>
              <a:effectLst/>
              <a:latin typeface="Consolas" panose="020B0609020204030204" pitchFamily="49" charset="0"/>
            </a:endParaRPr>
          </a:p>
          <a:p>
            <a:endParaRPr lang="en-US">
              <a:solidFill>
                <a:srgbClr val="9CDCFE"/>
              </a:solidFill>
              <a:latin typeface="Consolas" panose="020B0609020204030204" pitchFamily="49" charset="0"/>
            </a:endParaRPr>
          </a:p>
          <a:p>
            <a:r>
              <a:rPr lang="en-US" b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console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.</a:t>
            </a:r>
            <a:r>
              <a:rPr lang="en-US" b="0">
                <a:solidFill>
                  <a:srgbClr val="DCDCAA"/>
                </a:solidFill>
                <a:effectLst/>
                <a:latin typeface="Consolas" panose="020B0609020204030204" pitchFamily="49" charset="0"/>
              </a:rPr>
              <a:t>log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(</a:t>
            </a:r>
            <a:r>
              <a:rPr lang="en-US" b="0">
                <a:solidFill>
                  <a:srgbClr val="DCDCAA"/>
                </a:solidFill>
                <a:effectLst/>
                <a:latin typeface="Consolas" panose="020B0609020204030204" pitchFamily="49" charset="0"/>
              </a:rPr>
              <a:t>beautify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(</a:t>
            </a:r>
            <a:r>
              <a:rPr lang="en-US" b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input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));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75E9CDAB-1105-3C7A-02F5-CFBCFD4E0A40}"/>
              </a:ext>
            </a:extLst>
          </p:cNvPr>
          <p:cNvSpPr txBox="1"/>
          <p:nvPr/>
        </p:nvSpPr>
        <p:spPr>
          <a:xfrm>
            <a:off x="304799" y="5846544"/>
            <a:ext cx="10924420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400">
                <a:solidFill>
                  <a:srgbClr val="CCCCCC"/>
                </a:solidFill>
                <a:latin typeface="Consolas" panose="020B0609020204030204" pitchFamily="49" charset="0"/>
              </a:rPr>
              <a:t>C:\Users\Kuba\Desktop\Sims 2 Infinite Money&gt;node index.js KUBA94</a:t>
            </a:r>
          </a:p>
          <a:p>
            <a:r>
              <a:rPr lang="en-US" sz="1400">
                <a:solidFill>
                  <a:srgbClr val="CCCCCC"/>
                </a:solidFill>
                <a:latin typeface="Consolas" panose="020B0609020204030204" pitchFamily="49" charset="0"/>
              </a:rPr>
              <a:t>«›-¤•.„.·´KUBA94`·.„.•¤­‹»</a:t>
            </a:r>
          </a:p>
          <a:p>
            <a:endParaRPr lang="en-US" sz="1400">
              <a:solidFill>
                <a:srgbClr val="CCCCCC"/>
              </a:solidFill>
              <a:latin typeface="Consolas" panose="020B0609020204030204" pitchFamily="49" charset="0"/>
            </a:endParaRPr>
          </a:p>
          <a:p>
            <a:r>
              <a:rPr lang="en-US" sz="1400">
                <a:solidFill>
                  <a:srgbClr val="CCCCCC"/>
                </a:solidFill>
                <a:latin typeface="Consolas" panose="020B0609020204030204" pitchFamily="49" charset="0"/>
              </a:rPr>
              <a:t>C:\Users\Kuba\Desktop\Sims 2 Infinite Money&gt;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3DE1340-4023-2247-12EF-E5DAB71D51D0}"/>
              </a:ext>
            </a:extLst>
          </p:cNvPr>
          <p:cNvSpPr txBox="1"/>
          <p:nvPr/>
        </p:nvSpPr>
        <p:spPr>
          <a:xfrm>
            <a:off x="5471885" y="1737290"/>
            <a:ext cx="6096000" cy="258532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>
                <a:solidFill>
                  <a:srgbClr val="6A9955"/>
                </a:solidFill>
                <a:latin typeface="Consolas" panose="020B0609020204030204" pitchFamily="49" charset="0"/>
              </a:rPr>
              <a:t>// beautifyModule.js</a:t>
            </a:r>
            <a:endParaRPr lang="en-US" dirty="0">
              <a:solidFill>
                <a:srgbClr val="D4D4D4"/>
              </a:solidFill>
              <a:latin typeface="Consolas" panose="020B0609020204030204" pitchFamily="49" charset="0"/>
            </a:endParaRPr>
          </a:p>
          <a:p>
            <a:r>
              <a:rPr lang="en-US" dirty="0">
                <a:solidFill>
                  <a:srgbClr val="569CD6"/>
                </a:solidFill>
                <a:latin typeface="Consolas" panose="020B0609020204030204" pitchFamily="49" charset="0"/>
              </a:rPr>
              <a:t>var</a:t>
            </a:r>
            <a:r>
              <a:rPr lang="en-US" dirty="0">
                <a:solidFill>
                  <a:srgbClr val="D4D4D4"/>
                </a:solidFill>
                <a:latin typeface="Consolas" panose="020B0609020204030204" pitchFamily="49" charset="0"/>
              </a:rPr>
              <a:t> </a:t>
            </a:r>
            <a:r>
              <a:rPr lang="en-US" dirty="0" err="1">
                <a:solidFill>
                  <a:srgbClr val="9CDCFE"/>
                </a:solidFill>
                <a:latin typeface="Consolas" panose="020B0609020204030204" pitchFamily="49" charset="0"/>
              </a:rPr>
              <a:t>fileModule</a:t>
            </a:r>
            <a:r>
              <a:rPr lang="en-US" dirty="0">
                <a:solidFill>
                  <a:srgbClr val="D4D4D4"/>
                </a:solidFill>
                <a:latin typeface="Consolas" panose="020B0609020204030204" pitchFamily="49" charset="0"/>
              </a:rPr>
              <a:t> = (</a:t>
            </a:r>
            <a:r>
              <a:rPr lang="en-US" dirty="0">
                <a:solidFill>
                  <a:srgbClr val="569CD6"/>
                </a:solidFill>
                <a:latin typeface="Consolas" panose="020B0609020204030204" pitchFamily="49" charset="0"/>
              </a:rPr>
              <a:t>function</a:t>
            </a:r>
            <a:r>
              <a:rPr lang="en-US" dirty="0">
                <a:solidFill>
                  <a:srgbClr val="D4D4D4"/>
                </a:solidFill>
                <a:latin typeface="Consolas" panose="020B0609020204030204" pitchFamily="49" charset="0"/>
              </a:rPr>
              <a:t> () {</a:t>
            </a:r>
          </a:p>
          <a:p>
            <a:r>
              <a:rPr lang="en-US" dirty="0">
                <a:solidFill>
                  <a:srgbClr val="D4D4D4"/>
                </a:solidFill>
                <a:latin typeface="Consolas" panose="020B0609020204030204" pitchFamily="49" charset="0"/>
              </a:rPr>
              <a:t>  </a:t>
            </a:r>
            <a:r>
              <a:rPr lang="en-US" dirty="0">
                <a:solidFill>
                  <a:srgbClr val="569CD6"/>
                </a:solidFill>
                <a:latin typeface="Consolas" panose="020B0609020204030204" pitchFamily="49" charset="0"/>
              </a:rPr>
              <a:t>var</a:t>
            </a:r>
            <a:r>
              <a:rPr lang="en-US" dirty="0">
                <a:solidFill>
                  <a:srgbClr val="D4D4D4"/>
                </a:solidFill>
                <a:latin typeface="Consolas" panose="020B0609020204030204" pitchFamily="49" charset="0"/>
              </a:rPr>
              <a:t> </a:t>
            </a:r>
            <a:r>
              <a:rPr lang="en-US" dirty="0">
                <a:solidFill>
                  <a:srgbClr val="9CDCFE"/>
                </a:solidFill>
                <a:latin typeface="Consolas" panose="020B0609020204030204" pitchFamily="49" charset="0"/>
              </a:rPr>
              <a:t>module</a:t>
            </a:r>
            <a:r>
              <a:rPr lang="en-US" dirty="0">
                <a:solidFill>
                  <a:srgbClr val="D4D4D4"/>
                </a:solidFill>
                <a:latin typeface="Consolas" panose="020B0609020204030204" pitchFamily="49" charset="0"/>
              </a:rPr>
              <a:t> = {};</a:t>
            </a:r>
          </a:p>
          <a:p>
            <a:endParaRPr lang="en-US" dirty="0">
              <a:solidFill>
                <a:srgbClr val="D4D4D4"/>
              </a:solidFill>
              <a:latin typeface="Consolas" panose="020B0609020204030204" pitchFamily="49" charset="0"/>
            </a:endParaRPr>
          </a:p>
          <a:p>
            <a:r>
              <a:rPr lang="en-US" dirty="0">
                <a:solidFill>
                  <a:srgbClr val="D4D4D4"/>
                </a:solidFill>
                <a:latin typeface="Consolas" panose="020B0609020204030204" pitchFamily="49" charset="0"/>
              </a:rPr>
              <a:t>  </a:t>
            </a:r>
            <a:r>
              <a:rPr lang="en-US" dirty="0">
                <a:solidFill>
                  <a:srgbClr val="569CD6"/>
                </a:solidFill>
                <a:latin typeface="Consolas" panose="020B0609020204030204" pitchFamily="49" charset="0"/>
              </a:rPr>
              <a:t>function</a:t>
            </a:r>
            <a:r>
              <a:rPr lang="en-US" dirty="0">
                <a:solidFill>
                  <a:srgbClr val="D4D4D4"/>
                </a:solidFill>
                <a:latin typeface="Consolas" panose="020B0609020204030204" pitchFamily="49" charset="0"/>
              </a:rPr>
              <a:t> </a:t>
            </a:r>
            <a:r>
              <a:rPr lang="en-US" dirty="0">
                <a:solidFill>
                  <a:srgbClr val="DCDCAA"/>
                </a:solidFill>
                <a:latin typeface="Consolas" panose="020B0609020204030204" pitchFamily="49" charset="0"/>
              </a:rPr>
              <a:t>beautify</a:t>
            </a:r>
            <a:r>
              <a:rPr lang="en-US" dirty="0">
                <a:solidFill>
                  <a:srgbClr val="D4D4D4"/>
                </a:solidFill>
                <a:latin typeface="Consolas" panose="020B0609020204030204" pitchFamily="49" charset="0"/>
              </a:rPr>
              <a:t>(</a:t>
            </a:r>
            <a:r>
              <a:rPr lang="en-US" dirty="0">
                <a:solidFill>
                  <a:srgbClr val="9CDCFE"/>
                </a:solidFill>
                <a:latin typeface="Consolas" panose="020B0609020204030204" pitchFamily="49" charset="0"/>
              </a:rPr>
              <a:t>text</a:t>
            </a:r>
            <a:r>
              <a:rPr lang="en-US" dirty="0">
                <a:solidFill>
                  <a:srgbClr val="D4D4D4"/>
                </a:solidFill>
                <a:latin typeface="Consolas" panose="020B0609020204030204" pitchFamily="49" charset="0"/>
              </a:rPr>
              <a:t>) {</a:t>
            </a:r>
          </a:p>
          <a:p>
            <a:r>
              <a:rPr lang="en-US" dirty="0">
                <a:solidFill>
                  <a:srgbClr val="D4D4D4"/>
                </a:solidFill>
                <a:latin typeface="Consolas" panose="020B0609020204030204" pitchFamily="49" charset="0"/>
              </a:rPr>
              <a:t>    </a:t>
            </a:r>
            <a:r>
              <a:rPr lang="en-US" dirty="0">
                <a:solidFill>
                  <a:srgbClr val="C586C0"/>
                </a:solidFill>
                <a:latin typeface="Consolas" panose="020B0609020204030204" pitchFamily="49" charset="0"/>
              </a:rPr>
              <a:t>return</a:t>
            </a:r>
            <a:r>
              <a:rPr lang="en-US" dirty="0">
                <a:solidFill>
                  <a:srgbClr val="D4D4D4"/>
                </a:solidFill>
                <a:latin typeface="Consolas" panose="020B0609020204030204" pitchFamily="49" charset="0"/>
              </a:rPr>
              <a:t> </a:t>
            </a:r>
            <a:r>
              <a:rPr lang="en-US" dirty="0">
                <a:solidFill>
                  <a:srgbClr val="CE9178"/>
                </a:solidFill>
                <a:latin typeface="Consolas" panose="020B0609020204030204" pitchFamily="49" charset="0"/>
              </a:rPr>
              <a:t>"«›-¤•.„.·´"</a:t>
            </a:r>
            <a:r>
              <a:rPr lang="en-US" dirty="0">
                <a:solidFill>
                  <a:srgbClr val="D4D4D4"/>
                </a:solidFill>
                <a:latin typeface="Consolas" panose="020B0609020204030204" pitchFamily="49" charset="0"/>
              </a:rPr>
              <a:t> + </a:t>
            </a:r>
            <a:r>
              <a:rPr lang="en-US" dirty="0">
                <a:solidFill>
                  <a:srgbClr val="9CDCFE"/>
                </a:solidFill>
                <a:latin typeface="Consolas" panose="020B0609020204030204" pitchFamily="49" charset="0"/>
              </a:rPr>
              <a:t>text</a:t>
            </a:r>
            <a:r>
              <a:rPr lang="en-US" dirty="0">
                <a:solidFill>
                  <a:srgbClr val="D4D4D4"/>
                </a:solidFill>
                <a:latin typeface="Consolas" panose="020B0609020204030204" pitchFamily="49" charset="0"/>
              </a:rPr>
              <a:t> + </a:t>
            </a:r>
            <a:r>
              <a:rPr lang="en-US" dirty="0">
                <a:solidFill>
                  <a:srgbClr val="CE9178"/>
                </a:solidFill>
                <a:latin typeface="Consolas" panose="020B0609020204030204" pitchFamily="49" charset="0"/>
              </a:rPr>
              <a:t>"`·.„.•¤­‹»"</a:t>
            </a:r>
            <a:r>
              <a:rPr lang="en-US" dirty="0">
                <a:solidFill>
                  <a:srgbClr val="D4D4D4"/>
                </a:solidFill>
                <a:latin typeface="Consolas" panose="020B0609020204030204" pitchFamily="49" charset="0"/>
              </a:rPr>
              <a:t>;</a:t>
            </a:r>
          </a:p>
          <a:p>
            <a:r>
              <a:rPr lang="en-US" dirty="0">
                <a:solidFill>
                  <a:srgbClr val="D4D4D4"/>
                </a:solidFill>
                <a:latin typeface="Consolas" panose="020B0609020204030204" pitchFamily="49" charset="0"/>
              </a:rPr>
              <a:t>  }</a:t>
            </a:r>
          </a:p>
          <a:p>
            <a:r>
              <a:rPr lang="en-US" dirty="0">
                <a:solidFill>
                  <a:srgbClr val="D4D4D4"/>
                </a:solidFill>
                <a:latin typeface="Consolas" panose="020B0609020204030204" pitchFamily="49" charset="0"/>
              </a:rPr>
              <a:t>  </a:t>
            </a:r>
            <a:r>
              <a:rPr lang="en-US" dirty="0">
                <a:solidFill>
                  <a:srgbClr val="C586C0"/>
                </a:solidFill>
                <a:latin typeface="Consolas" panose="020B0609020204030204" pitchFamily="49" charset="0"/>
              </a:rPr>
              <a:t>return</a:t>
            </a:r>
            <a:r>
              <a:rPr lang="en-US" dirty="0">
                <a:solidFill>
                  <a:srgbClr val="D4D4D4"/>
                </a:solidFill>
                <a:latin typeface="Consolas" panose="020B0609020204030204" pitchFamily="49" charset="0"/>
              </a:rPr>
              <a:t> { </a:t>
            </a:r>
            <a:r>
              <a:rPr lang="en-US" dirty="0">
                <a:solidFill>
                  <a:srgbClr val="DCDCAA"/>
                </a:solidFill>
                <a:latin typeface="Consolas" panose="020B0609020204030204" pitchFamily="49" charset="0"/>
              </a:rPr>
              <a:t>beautify</a:t>
            </a:r>
            <a:r>
              <a:rPr lang="en-US" dirty="0">
                <a:solidFill>
                  <a:srgbClr val="D4D4D4"/>
                </a:solidFill>
                <a:latin typeface="Consolas" panose="020B0609020204030204" pitchFamily="49" charset="0"/>
              </a:rPr>
              <a:t> };</a:t>
            </a:r>
          </a:p>
          <a:p>
            <a:r>
              <a:rPr lang="en-US" dirty="0">
                <a:solidFill>
                  <a:srgbClr val="D4D4D4"/>
                </a:solidFill>
                <a:latin typeface="Consolas" panose="020B0609020204030204" pitchFamily="49" charset="0"/>
              </a:rPr>
              <a:t>})();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E8FFBFD-4009-184C-9C6C-13DEA37F75F5}"/>
              </a:ext>
            </a:extLst>
          </p:cNvPr>
          <p:cNvSpPr txBox="1"/>
          <p:nvPr/>
        </p:nvSpPr>
        <p:spPr>
          <a:xfrm>
            <a:off x="2027161" y="3035591"/>
            <a:ext cx="1233715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000"/>
              <a:t>🤔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50450390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1500">
        <p159:morph option="byWord"/>
      </p:transition>
    </mc:Choice>
    <mc:Fallback xmlns="">
      <p:transition spd="slow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Picture 24">
            <a:extLst>
              <a:ext uri="{FF2B5EF4-FFF2-40B4-BE49-F238E27FC236}">
                <a16:creationId xmlns:a16="http://schemas.microsoft.com/office/drawing/2014/main" id="{9357F582-7322-83BA-E3AC-FC4ACB8CE26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4591" y="5407462"/>
            <a:ext cx="8692018" cy="4071576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00D702A2-5CED-2F1E-D12B-73A398A4EF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/>
              <a:t>Modules – </a:t>
            </a:r>
            <a:r>
              <a:rPr lang="en-US" err="1"/>
              <a:t>CommonJS</a:t>
            </a:r>
            <a:endParaRPr lang="en-US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6D6F9A66-EE89-ECEA-7AE3-CD8CE1676DF6}"/>
              </a:ext>
            </a:extLst>
          </p:cNvPr>
          <p:cNvSpPr txBox="1"/>
          <p:nvPr/>
        </p:nvSpPr>
        <p:spPr>
          <a:xfrm>
            <a:off x="566057" y="1642256"/>
            <a:ext cx="4262362" cy="28623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b="0">
                <a:solidFill>
                  <a:srgbClr val="6A9955"/>
                </a:solidFill>
                <a:effectLst/>
                <a:latin typeface="Consolas" panose="020B0609020204030204" pitchFamily="49" charset="0"/>
              </a:rPr>
              <a:t>// index.js</a:t>
            </a:r>
            <a:endParaRPr lang="en-US" b="0">
              <a:solidFill>
                <a:srgbClr val="D4D4D4"/>
              </a:solidFill>
              <a:effectLst/>
              <a:latin typeface="Consolas" panose="020B0609020204030204" pitchFamily="49" charset="0"/>
            </a:endParaRPr>
          </a:p>
          <a:p>
            <a:r>
              <a:rPr lang="en-US" b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var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US" b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input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= </a:t>
            </a:r>
            <a:r>
              <a:rPr lang="en-US" b="0" err="1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process</a:t>
            </a:r>
            <a:r>
              <a:rPr lang="en-US" b="0" err="1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.</a:t>
            </a:r>
            <a:r>
              <a:rPr lang="en-US" b="0" err="1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argv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[</a:t>
            </a:r>
            <a:r>
              <a:rPr lang="en-US" b="0">
                <a:solidFill>
                  <a:srgbClr val="B5CEA8"/>
                </a:solidFill>
                <a:effectLst/>
                <a:latin typeface="Consolas" panose="020B0609020204030204" pitchFamily="49" charset="0"/>
              </a:rPr>
              <a:t>2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];</a:t>
            </a:r>
          </a:p>
          <a:p>
            <a:b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</a:br>
            <a:endParaRPr lang="en-US" b="0">
              <a:solidFill>
                <a:srgbClr val="D4D4D4"/>
              </a:solidFill>
              <a:effectLst/>
              <a:latin typeface="Consolas" panose="020B0609020204030204" pitchFamily="49" charset="0"/>
            </a:endParaRPr>
          </a:p>
          <a:p>
            <a:endParaRPr lang="en-US">
              <a:solidFill>
                <a:srgbClr val="D4D4D4"/>
              </a:solidFill>
              <a:latin typeface="Consolas" panose="020B0609020204030204" pitchFamily="49" charset="0"/>
            </a:endParaRPr>
          </a:p>
          <a:p>
            <a:r>
              <a:rPr lang="en-US">
                <a:solidFill>
                  <a:srgbClr val="6A9955"/>
                </a:solidFill>
                <a:latin typeface="Consolas" panose="020B0609020204030204" pitchFamily="49" charset="0"/>
              </a:rPr>
              <a:t>// ...</a:t>
            </a:r>
            <a:endParaRPr lang="en-US">
              <a:solidFill>
                <a:srgbClr val="D4D4D4"/>
              </a:solidFill>
              <a:latin typeface="Consolas" panose="020B0609020204030204" pitchFamily="49" charset="0"/>
            </a:endParaRPr>
          </a:p>
          <a:p>
            <a:endParaRPr lang="en-US" b="0">
              <a:solidFill>
                <a:srgbClr val="9CDCFE"/>
              </a:solidFill>
              <a:effectLst/>
              <a:latin typeface="Consolas" panose="020B0609020204030204" pitchFamily="49" charset="0"/>
            </a:endParaRPr>
          </a:p>
          <a:p>
            <a:endParaRPr lang="en-US">
              <a:solidFill>
                <a:srgbClr val="9CDCFE"/>
              </a:solidFill>
              <a:latin typeface="Consolas" panose="020B0609020204030204" pitchFamily="49" charset="0"/>
            </a:endParaRPr>
          </a:p>
          <a:p>
            <a:endParaRPr lang="en-US" b="0">
              <a:solidFill>
                <a:srgbClr val="9CDCFE"/>
              </a:solidFill>
              <a:effectLst/>
              <a:latin typeface="Consolas" panose="020B0609020204030204" pitchFamily="49" charset="0"/>
            </a:endParaRPr>
          </a:p>
          <a:p>
            <a:r>
              <a:rPr lang="en-US" b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console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.</a:t>
            </a:r>
            <a:r>
              <a:rPr lang="en-US" b="0">
                <a:solidFill>
                  <a:srgbClr val="DCDCAA"/>
                </a:solidFill>
                <a:effectLst/>
                <a:latin typeface="Consolas" panose="020B0609020204030204" pitchFamily="49" charset="0"/>
              </a:rPr>
              <a:t>log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(</a:t>
            </a:r>
            <a:r>
              <a:rPr lang="en-US" b="0">
                <a:solidFill>
                  <a:srgbClr val="DCDCAA"/>
                </a:solidFill>
                <a:effectLst/>
                <a:latin typeface="Consolas" panose="020B0609020204030204" pitchFamily="49" charset="0"/>
              </a:rPr>
              <a:t>beautify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(</a:t>
            </a:r>
            <a:r>
              <a:rPr lang="en-US" b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input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));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75E9CDAB-1105-3C7A-02F5-CFBCFD4E0A40}"/>
              </a:ext>
            </a:extLst>
          </p:cNvPr>
          <p:cNvSpPr txBox="1"/>
          <p:nvPr/>
        </p:nvSpPr>
        <p:spPr>
          <a:xfrm>
            <a:off x="304799" y="5846544"/>
            <a:ext cx="10924420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400">
                <a:solidFill>
                  <a:srgbClr val="CCCCCC"/>
                </a:solidFill>
                <a:latin typeface="Consolas" panose="020B0609020204030204" pitchFamily="49" charset="0"/>
              </a:rPr>
              <a:t>C:\Users\Kuba\Desktop\Sims 2 Infinite Money&gt;node index.js KUBA94</a:t>
            </a:r>
          </a:p>
          <a:p>
            <a:r>
              <a:rPr lang="en-US" sz="1400">
                <a:solidFill>
                  <a:srgbClr val="CCCCCC"/>
                </a:solidFill>
                <a:latin typeface="Consolas" panose="020B0609020204030204" pitchFamily="49" charset="0"/>
              </a:rPr>
              <a:t>«›-¤•.„.·´KUBA94`·.„.•¤­‹»</a:t>
            </a:r>
          </a:p>
          <a:p>
            <a:endParaRPr lang="en-US" sz="1400">
              <a:solidFill>
                <a:srgbClr val="CCCCCC"/>
              </a:solidFill>
              <a:latin typeface="Consolas" panose="020B0609020204030204" pitchFamily="49" charset="0"/>
            </a:endParaRPr>
          </a:p>
          <a:p>
            <a:r>
              <a:rPr lang="en-US" sz="1400">
                <a:solidFill>
                  <a:srgbClr val="CCCCCC"/>
                </a:solidFill>
                <a:latin typeface="Consolas" panose="020B0609020204030204" pitchFamily="49" charset="0"/>
              </a:rPr>
              <a:t>C:\Users\Kuba\Desktop\Sims 2 Infinite Money&gt;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3DE1340-4023-2247-12EF-E5DAB71D51D0}"/>
              </a:ext>
            </a:extLst>
          </p:cNvPr>
          <p:cNvSpPr txBox="1"/>
          <p:nvPr/>
        </p:nvSpPr>
        <p:spPr>
          <a:xfrm>
            <a:off x="5471885" y="1737290"/>
            <a:ext cx="6096000" cy="31393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>
                <a:solidFill>
                  <a:srgbClr val="6A9955"/>
                </a:solidFill>
                <a:latin typeface="Consolas" panose="020B0609020204030204" pitchFamily="49" charset="0"/>
              </a:rPr>
              <a:t>// beautifyModule.js</a:t>
            </a:r>
            <a:endParaRPr lang="en-US" dirty="0">
              <a:solidFill>
                <a:srgbClr val="D4D4D4"/>
              </a:solidFill>
              <a:latin typeface="Consolas" panose="020B0609020204030204" pitchFamily="49" charset="0"/>
            </a:endParaRPr>
          </a:p>
          <a:p>
            <a:r>
              <a:rPr lang="en-US" dirty="0">
                <a:solidFill>
                  <a:srgbClr val="569CD6"/>
                </a:solidFill>
                <a:latin typeface="Consolas" panose="020B0609020204030204" pitchFamily="49" charset="0"/>
              </a:rPr>
              <a:t>var</a:t>
            </a:r>
            <a:r>
              <a:rPr lang="en-US" dirty="0">
                <a:solidFill>
                  <a:srgbClr val="D4D4D4"/>
                </a:solidFill>
                <a:latin typeface="Consolas" panose="020B0609020204030204" pitchFamily="49" charset="0"/>
              </a:rPr>
              <a:t> </a:t>
            </a:r>
            <a:r>
              <a:rPr lang="en-US" dirty="0" err="1">
                <a:solidFill>
                  <a:srgbClr val="9CDCFE"/>
                </a:solidFill>
                <a:latin typeface="Consolas" panose="020B0609020204030204" pitchFamily="49" charset="0"/>
              </a:rPr>
              <a:t>fileModule</a:t>
            </a:r>
            <a:r>
              <a:rPr lang="en-US" dirty="0">
                <a:solidFill>
                  <a:srgbClr val="D4D4D4"/>
                </a:solidFill>
                <a:latin typeface="Consolas" panose="020B0609020204030204" pitchFamily="49" charset="0"/>
              </a:rPr>
              <a:t> = (</a:t>
            </a:r>
            <a:r>
              <a:rPr lang="en-US" dirty="0">
                <a:solidFill>
                  <a:srgbClr val="569CD6"/>
                </a:solidFill>
                <a:latin typeface="Consolas" panose="020B0609020204030204" pitchFamily="49" charset="0"/>
              </a:rPr>
              <a:t>function</a:t>
            </a:r>
            <a:r>
              <a:rPr lang="en-US" dirty="0">
                <a:solidFill>
                  <a:srgbClr val="D4D4D4"/>
                </a:solidFill>
                <a:latin typeface="Consolas" panose="020B0609020204030204" pitchFamily="49" charset="0"/>
              </a:rPr>
              <a:t> () {</a:t>
            </a:r>
          </a:p>
          <a:p>
            <a:r>
              <a:rPr lang="en-US" dirty="0">
                <a:solidFill>
                  <a:srgbClr val="D4D4D4"/>
                </a:solidFill>
                <a:latin typeface="Consolas" panose="020B0609020204030204" pitchFamily="49" charset="0"/>
              </a:rPr>
              <a:t>  </a:t>
            </a:r>
            <a:r>
              <a:rPr lang="en-US" dirty="0">
                <a:solidFill>
                  <a:srgbClr val="569CD6"/>
                </a:solidFill>
                <a:latin typeface="Consolas" panose="020B0609020204030204" pitchFamily="49" charset="0"/>
              </a:rPr>
              <a:t>var</a:t>
            </a:r>
            <a:r>
              <a:rPr lang="en-US" dirty="0">
                <a:solidFill>
                  <a:srgbClr val="D4D4D4"/>
                </a:solidFill>
                <a:latin typeface="Consolas" panose="020B0609020204030204" pitchFamily="49" charset="0"/>
              </a:rPr>
              <a:t> </a:t>
            </a:r>
            <a:r>
              <a:rPr lang="en-US" dirty="0">
                <a:solidFill>
                  <a:srgbClr val="9CDCFE"/>
                </a:solidFill>
                <a:latin typeface="Consolas" panose="020B0609020204030204" pitchFamily="49" charset="0"/>
              </a:rPr>
              <a:t>module</a:t>
            </a:r>
            <a:r>
              <a:rPr lang="en-US" dirty="0">
                <a:solidFill>
                  <a:srgbClr val="D4D4D4"/>
                </a:solidFill>
                <a:latin typeface="Consolas" panose="020B0609020204030204" pitchFamily="49" charset="0"/>
              </a:rPr>
              <a:t> = {};</a:t>
            </a:r>
          </a:p>
          <a:p>
            <a:endParaRPr lang="en-US" dirty="0">
              <a:solidFill>
                <a:srgbClr val="D4D4D4"/>
              </a:solidFill>
              <a:latin typeface="Consolas" panose="020B0609020204030204" pitchFamily="49" charset="0"/>
            </a:endParaRPr>
          </a:p>
          <a:p>
            <a:r>
              <a:rPr lang="en-US" dirty="0">
                <a:solidFill>
                  <a:srgbClr val="D4D4D4"/>
                </a:solidFill>
                <a:latin typeface="Consolas" panose="020B0609020204030204" pitchFamily="49" charset="0"/>
              </a:rPr>
              <a:t>  </a:t>
            </a:r>
            <a:r>
              <a:rPr lang="en-US" dirty="0">
                <a:solidFill>
                  <a:srgbClr val="569CD6"/>
                </a:solidFill>
                <a:latin typeface="Consolas" panose="020B0609020204030204" pitchFamily="49" charset="0"/>
              </a:rPr>
              <a:t>function</a:t>
            </a:r>
            <a:r>
              <a:rPr lang="en-US" dirty="0">
                <a:solidFill>
                  <a:srgbClr val="D4D4D4"/>
                </a:solidFill>
                <a:latin typeface="Consolas" panose="020B0609020204030204" pitchFamily="49" charset="0"/>
              </a:rPr>
              <a:t> </a:t>
            </a:r>
            <a:r>
              <a:rPr lang="en-US" dirty="0">
                <a:solidFill>
                  <a:srgbClr val="DCDCAA"/>
                </a:solidFill>
                <a:latin typeface="Consolas" panose="020B0609020204030204" pitchFamily="49" charset="0"/>
              </a:rPr>
              <a:t>beautify</a:t>
            </a:r>
            <a:r>
              <a:rPr lang="en-US" dirty="0">
                <a:solidFill>
                  <a:srgbClr val="D4D4D4"/>
                </a:solidFill>
                <a:latin typeface="Consolas" panose="020B0609020204030204" pitchFamily="49" charset="0"/>
              </a:rPr>
              <a:t>(</a:t>
            </a:r>
            <a:r>
              <a:rPr lang="en-US" dirty="0">
                <a:solidFill>
                  <a:srgbClr val="9CDCFE"/>
                </a:solidFill>
                <a:latin typeface="Consolas" panose="020B0609020204030204" pitchFamily="49" charset="0"/>
              </a:rPr>
              <a:t>text</a:t>
            </a:r>
            <a:r>
              <a:rPr lang="en-US" dirty="0">
                <a:solidFill>
                  <a:srgbClr val="D4D4D4"/>
                </a:solidFill>
                <a:latin typeface="Consolas" panose="020B0609020204030204" pitchFamily="49" charset="0"/>
              </a:rPr>
              <a:t>) {</a:t>
            </a:r>
          </a:p>
          <a:p>
            <a:r>
              <a:rPr lang="en-US" dirty="0">
                <a:solidFill>
                  <a:srgbClr val="D4D4D4"/>
                </a:solidFill>
                <a:latin typeface="Consolas" panose="020B0609020204030204" pitchFamily="49" charset="0"/>
              </a:rPr>
              <a:t>    </a:t>
            </a:r>
            <a:r>
              <a:rPr lang="en-US" dirty="0">
                <a:solidFill>
                  <a:srgbClr val="C586C0"/>
                </a:solidFill>
                <a:latin typeface="Consolas" panose="020B0609020204030204" pitchFamily="49" charset="0"/>
              </a:rPr>
              <a:t>return</a:t>
            </a:r>
            <a:r>
              <a:rPr lang="en-US" dirty="0">
                <a:solidFill>
                  <a:srgbClr val="D4D4D4"/>
                </a:solidFill>
                <a:latin typeface="Consolas" panose="020B0609020204030204" pitchFamily="49" charset="0"/>
              </a:rPr>
              <a:t> </a:t>
            </a:r>
            <a:r>
              <a:rPr lang="en-US" dirty="0">
                <a:solidFill>
                  <a:srgbClr val="CE9178"/>
                </a:solidFill>
                <a:latin typeface="Consolas" panose="020B0609020204030204" pitchFamily="49" charset="0"/>
              </a:rPr>
              <a:t>"«›-¤•.„.·´"</a:t>
            </a:r>
            <a:r>
              <a:rPr lang="en-US" dirty="0">
                <a:solidFill>
                  <a:srgbClr val="D4D4D4"/>
                </a:solidFill>
                <a:latin typeface="Consolas" panose="020B0609020204030204" pitchFamily="49" charset="0"/>
              </a:rPr>
              <a:t> + </a:t>
            </a:r>
            <a:r>
              <a:rPr lang="en-US" dirty="0">
                <a:solidFill>
                  <a:srgbClr val="9CDCFE"/>
                </a:solidFill>
                <a:latin typeface="Consolas" panose="020B0609020204030204" pitchFamily="49" charset="0"/>
              </a:rPr>
              <a:t>text</a:t>
            </a:r>
            <a:r>
              <a:rPr lang="en-US" dirty="0">
                <a:solidFill>
                  <a:srgbClr val="D4D4D4"/>
                </a:solidFill>
                <a:latin typeface="Consolas" panose="020B0609020204030204" pitchFamily="49" charset="0"/>
              </a:rPr>
              <a:t> + </a:t>
            </a:r>
            <a:r>
              <a:rPr lang="en-US" dirty="0">
                <a:solidFill>
                  <a:srgbClr val="CE9178"/>
                </a:solidFill>
                <a:latin typeface="Consolas" panose="020B0609020204030204" pitchFamily="49" charset="0"/>
              </a:rPr>
              <a:t>"`·.„.•¤­‹»"</a:t>
            </a:r>
            <a:r>
              <a:rPr lang="en-US" dirty="0">
                <a:solidFill>
                  <a:srgbClr val="D4D4D4"/>
                </a:solidFill>
                <a:latin typeface="Consolas" panose="020B0609020204030204" pitchFamily="49" charset="0"/>
              </a:rPr>
              <a:t>;</a:t>
            </a:r>
          </a:p>
          <a:p>
            <a:r>
              <a:rPr lang="en-US" dirty="0">
                <a:solidFill>
                  <a:srgbClr val="D4D4D4"/>
                </a:solidFill>
                <a:latin typeface="Consolas" panose="020B0609020204030204" pitchFamily="49" charset="0"/>
              </a:rPr>
              <a:t>  }</a:t>
            </a:r>
          </a:p>
          <a:p>
            <a:r>
              <a:rPr lang="en-US" dirty="0">
                <a:solidFill>
                  <a:srgbClr val="D4D4D4"/>
                </a:solidFill>
                <a:latin typeface="Consolas" panose="020B0609020204030204" pitchFamily="49" charset="0"/>
              </a:rPr>
              <a:t>  </a:t>
            </a:r>
            <a:r>
              <a:rPr lang="en-US" dirty="0" err="1">
                <a:solidFill>
                  <a:srgbClr val="9CDCFE"/>
                </a:solidFill>
                <a:latin typeface="Consolas" panose="020B0609020204030204" pitchFamily="49" charset="0"/>
              </a:rPr>
              <a:t>module</a:t>
            </a:r>
            <a:r>
              <a:rPr lang="en-US" dirty="0" err="1">
                <a:solidFill>
                  <a:srgbClr val="D4D4D4"/>
                </a:solidFill>
                <a:latin typeface="Consolas" panose="020B0609020204030204" pitchFamily="49" charset="0"/>
              </a:rPr>
              <a:t>.</a:t>
            </a:r>
            <a:r>
              <a:rPr lang="en-US" dirty="0" err="1">
                <a:solidFill>
                  <a:srgbClr val="4EC9B0"/>
                </a:solidFill>
                <a:latin typeface="Consolas" panose="020B0609020204030204" pitchFamily="49" charset="0"/>
              </a:rPr>
              <a:t>exports</a:t>
            </a:r>
            <a:r>
              <a:rPr lang="en-US" dirty="0">
                <a:solidFill>
                  <a:srgbClr val="D4D4D4"/>
                </a:solidFill>
                <a:latin typeface="Consolas" panose="020B0609020204030204" pitchFamily="49" charset="0"/>
              </a:rPr>
              <a:t> = { </a:t>
            </a:r>
            <a:r>
              <a:rPr lang="en-US" dirty="0">
                <a:solidFill>
                  <a:srgbClr val="DCDCAA"/>
                </a:solidFill>
                <a:latin typeface="Consolas" panose="020B0609020204030204" pitchFamily="49" charset="0"/>
              </a:rPr>
              <a:t>beautify</a:t>
            </a:r>
            <a:r>
              <a:rPr lang="en-US" dirty="0">
                <a:solidFill>
                  <a:srgbClr val="D4D4D4"/>
                </a:solidFill>
                <a:latin typeface="Consolas" panose="020B0609020204030204" pitchFamily="49" charset="0"/>
              </a:rPr>
              <a:t> };</a:t>
            </a:r>
          </a:p>
          <a:p>
            <a:endParaRPr lang="en-US" dirty="0">
              <a:solidFill>
                <a:srgbClr val="D4D4D4"/>
              </a:solidFill>
              <a:latin typeface="Consolas" panose="020B0609020204030204" pitchFamily="49" charset="0"/>
            </a:endParaRPr>
          </a:p>
          <a:p>
            <a:r>
              <a:rPr lang="en-US" dirty="0">
                <a:solidFill>
                  <a:srgbClr val="D4D4D4"/>
                </a:solidFill>
                <a:latin typeface="Consolas" panose="020B0609020204030204" pitchFamily="49" charset="0"/>
              </a:rPr>
              <a:t>  </a:t>
            </a:r>
            <a:r>
              <a:rPr lang="en-US" dirty="0">
                <a:solidFill>
                  <a:srgbClr val="C586C0"/>
                </a:solidFill>
                <a:latin typeface="Consolas" panose="020B0609020204030204" pitchFamily="49" charset="0"/>
              </a:rPr>
              <a:t>return</a:t>
            </a:r>
            <a:r>
              <a:rPr lang="en-US" dirty="0">
                <a:solidFill>
                  <a:srgbClr val="D4D4D4"/>
                </a:solidFill>
                <a:latin typeface="Consolas" panose="020B0609020204030204" pitchFamily="49" charset="0"/>
              </a:rPr>
              <a:t> </a:t>
            </a:r>
            <a:r>
              <a:rPr lang="en-US" dirty="0">
                <a:solidFill>
                  <a:srgbClr val="9CDCFE"/>
                </a:solidFill>
                <a:latin typeface="Consolas" panose="020B0609020204030204" pitchFamily="49" charset="0"/>
              </a:rPr>
              <a:t>module</a:t>
            </a:r>
            <a:r>
              <a:rPr lang="en-US" dirty="0">
                <a:solidFill>
                  <a:srgbClr val="D4D4D4"/>
                </a:solidFill>
                <a:latin typeface="Consolas" panose="020B0609020204030204" pitchFamily="49" charset="0"/>
              </a:rPr>
              <a:t>;</a:t>
            </a:r>
          </a:p>
          <a:p>
            <a:r>
              <a:rPr lang="en-US" dirty="0">
                <a:solidFill>
                  <a:srgbClr val="D4D4D4"/>
                </a:solidFill>
                <a:latin typeface="Consolas" panose="020B0609020204030204" pitchFamily="49" charset="0"/>
              </a:rPr>
              <a:t>})();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E8FFBFD-4009-184C-9C6C-13DEA37F75F5}"/>
              </a:ext>
            </a:extLst>
          </p:cNvPr>
          <p:cNvSpPr txBox="1"/>
          <p:nvPr/>
        </p:nvSpPr>
        <p:spPr>
          <a:xfrm>
            <a:off x="2027161" y="3035591"/>
            <a:ext cx="1233715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000"/>
              <a:t>🤔</a:t>
            </a:r>
            <a:endParaRPr lang="en-US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8027009C-C5F8-F84E-2E83-1ADF4EA3A641}"/>
              </a:ext>
            </a:extLst>
          </p:cNvPr>
          <p:cNvSpPr/>
          <p:nvPr/>
        </p:nvSpPr>
        <p:spPr>
          <a:xfrm>
            <a:off x="5510590" y="2080381"/>
            <a:ext cx="6057295" cy="589561"/>
          </a:xfrm>
          <a:prstGeom prst="rect">
            <a:avLst/>
          </a:prstGeom>
          <a:solidFill>
            <a:srgbClr val="000000">
              <a:alpha val="74902"/>
            </a:srgbClr>
          </a:solidFill>
          <a:ln>
            <a:solidFill>
              <a:srgbClr val="000000">
                <a:alpha val="74902"/>
              </a:srgbClr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31AEF110-4524-1731-8F01-B1E1BF3F0255}"/>
              </a:ext>
            </a:extLst>
          </p:cNvPr>
          <p:cNvSpPr/>
          <p:nvPr/>
        </p:nvSpPr>
        <p:spPr>
          <a:xfrm>
            <a:off x="5229982" y="4188058"/>
            <a:ext cx="3976914" cy="1032247"/>
          </a:xfrm>
          <a:prstGeom prst="rect">
            <a:avLst/>
          </a:prstGeom>
          <a:solidFill>
            <a:srgbClr val="000000">
              <a:alpha val="74902"/>
            </a:srgbClr>
          </a:solidFill>
          <a:ln>
            <a:solidFill>
              <a:srgbClr val="000000">
                <a:alpha val="74902"/>
              </a:srgbClr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3347472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1500">
        <p159:morph option="byWord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6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Picture 24">
            <a:extLst>
              <a:ext uri="{FF2B5EF4-FFF2-40B4-BE49-F238E27FC236}">
                <a16:creationId xmlns:a16="http://schemas.microsoft.com/office/drawing/2014/main" id="{9357F582-7322-83BA-E3AC-FC4ACB8CE26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4591" y="5407462"/>
            <a:ext cx="8692018" cy="4071576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00D702A2-5CED-2F1E-D12B-73A398A4EF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/>
              <a:t>Modules – </a:t>
            </a:r>
            <a:r>
              <a:rPr lang="en-US" err="1"/>
              <a:t>CommonJS</a:t>
            </a:r>
            <a:endParaRPr lang="en-US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6D6F9A66-EE89-ECEA-7AE3-CD8CE1676DF6}"/>
              </a:ext>
            </a:extLst>
          </p:cNvPr>
          <p:cNvSpPr txBox="1"/>
          <p:nvPr/>
        </p:nvSpPr>
        <p:spPr>
          <a:xfrm>
            <a:off x="566057" y="1642256"/>
            <a:ext cx="4262362" cy="28623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b="0">
                <a:solidFill>
                  <a:srgbClr val="6A9955"/>
                </a:solidFill>
                <a:effectLst/>
                <a:latin typeface="Consolas" panose="020B0609020204030204" pitchFamily="49" charset="0"/>
              </a:rPr>
              <a:t>// index.js</a:t>
            </a:r>
            <a:endParaRPr lang="en-US" b="0">
              <a:solidFill>
                <a:srgbClr val="D4D4D4"/>
              </a:solidFill>
              <a:effectLst/>
              <a:latin typeface="Consolas" panose="020B0609020204030204" pitchFamily="49" charset="0"/>
            </a:endParaRPr>
          </a:p>
          <a:p>
            <a:r>
              <a:rPr lang="en-US" b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var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US" b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input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= </a:t>
            </a:r>
            <a:r>
              <a:rPr lang="en-US" b="0" err="1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process</a:t>
            </a:r>
            <a:r>
              <a:rPr lang="en-US" b="0" err="1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.</a:t>
            </a:r>
            <a:r>
              <a:rPr lang="en-US" b="0" err="1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argv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[</a:t>
            </a:r>
            <a:r>
              <a:rPr lang="en-US" b="0">
                <a:solidFill>
                  <a:srgbClr val="B5CEA8"/>
                </a:solidFill>
                <a:effectLst/>
                <a:latin typeface="Consolas" panose="020B0609020204030204" pitchFamily="49" charset="0"/>
              </a:rPr>
              <a:t>2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];</a:t>
            </a:r>
          </a:p>
          <a:p>
            <a:b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</a:br>
            <a:endParaRPr lang="en-US" b="0">
              <a:solidFill>
                <a:srgbClr val="D4D4D4"/>
              </a:solidFill>
              <a:effectLst/>
              <a:latin typeface="Consolas" panose="020B0609020204030204" pitchFamily="49" charset="0"/>
            </a:endParaRPr>
          </a:p>
          <a:p>
            <a:endParaRPr lang="en-US">
              <a:solidFill>
                <a:srgbClr val="D4D4D4"/>
              </a:solidFill>
              <a:latin typeface="Consolas" panose="020B0609020204030204" pitchFamily="49" charset="0"/>
            </a:endParaRPr>
          </a:p>
          <a:p>
            <a:r>
              <a:rPr lang="en-US">
                <a:solidFill>
                  <a:srgbClr val="6A9955"/>
                </a:solidFill>
                <a:latin typeface="Consolas" panose="020B0609020204030204" pitchFamily="49" charset="0"/>
              </a:rPr>
              <a:t>// ...</a:t>
            </a:r>
            <a:endParaRPr lang="en-US">
              <a:solidFill>
                <a:srgbClr val="D4D4D4"/>
              </a:solidFill>
              <a:latin typeface="Consolas" panose="020B0609020204030204" pitchFamily="49" charset="0"/>
            </a:endParaRPr>
          </a:p>
          <a:p>
            <a:endParaRPr lang="en-US" b="0">
              <a:solidFill>
                <a:srgbClr val="9CDCFE"/>
              </a:solidFill>
              <a:effectLst/>
              <a:latin typeface="Consolas" panose="020B0609020204030204" pitchFamily="49" charset="0"/>
            </a:endParaRPr>
          </a:p>
          <a:p>
            <a:endParaRPr lang="en-US">
              <a:solidFill>
                <a:srgbClr val="9CDCFE"/>
              </a:solidFill>
              <a:latin typeface="Consolas" panose="020B0609020204030204" pitchFamily="49" charset="0"/>
            </a:endParaRPr>
          </a:p>
          <a:p>
            <a:endParaRPr lang="en-US" b="0">
              <a:solidFill>
                <a:srgbClr val="9CDCFE"/>
              </a:solidFill>
              <a:effectLst/>
              <a:latin typeface="Consolas" panose="020B0609020204030204" pitchFamily="49" charset="0"/>
            </a:endParaRPr>
          </a:p>
          <a:p>
            <a:r>
              <a:rPr lang="en-US" b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console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.</a:t>
            </a:r>
            <a:r>
              <a:rPr lang="en-US" b="0">
                <a:solidFill>
                  <a:srgbClr val="DCDCAA"/>
                </a:solidFill>
                <a:effectLst/>
                <a:latin typeface="Consolas" panose="020B0609020204030204" pitchFamily="49" charset="0"/>
              </a:rPr>
              <a:t>log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(</a:t>
            </a:r>
            <a:r>
              <a:rPr lang="en-US" b="0">
                <a:solidFill>
                  <a:srgbClr val="DCDCAA"/>
                </a:solidFill>
                <a:effectLst/>
                <a:latin typeface="Consolas" panose="020B0609020204030204" pitchFamily="49" charset="0"/>
              </a:rPr>
              <a:t>beautify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(</a:t>
            </a:r>
            <a:r>
              <a:rPr lang="en-US" b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input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));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75E9CDAB-1105-3C7A-02F5-CFBCFD4E0A40}"/>
              </a:ext>
            </a:extLst>
          </p:cNvPr>
          <p:cNvSpPr txBox="1"/>
          <p:nvPr/>
        </p:nvSpPr>
        <p:spPr>
          <a:xfrm>
            <a:off x="304799" y="5846544"/>
            <a:ext cx="10924420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400">
                <a:solidFill>
                  <a:srgbClr val="CCCCCC"/>
                </a:solidFill>
                <a:latin typeface="Consolas" panose="020B0609020204030204" pitchFamily="49" charset="0"/>
              </a:rPr>
              <a:t>C:\Users\Kuba\Desktop\Sims 2 Infinite Money&gt;node index.js KUBA94</a:t>
            </a:r>
          </a:p>
          <a:p>
            <a:r>
              <a:rPr lang="en-US" sz="1400">
                <a:solidFill>
                  <a:srgbClr val="CCCCCC"/>
                </a:solidFill>
                <a:latin typeface="Consolas" panose="020B0609020204030204" pitchFamily="49" charset="0"/>
              </a:rPr>
              <a:t>«›-¤•.„.·´KUBA94`·.„.•¤­‹»</a:t>
            </a:r>
          </a:p>
          <a:p>
            <a:endParaRPr lang="en-US" sz="1400">
              <a:solidFill>
                <a:srgbClr val="CCCCCC"/>
              </a:solidFill>
              <a:latin typeface="Consolas" panose="020B0609020204030204" pitchFamily="49" charset="0"/>
            </a:endParaRPr>
          </a:p>
          <a:p>
            <a:r>
              <a:rPr lang="en-US" sz="1400">
                <a:solidFill>
                  <a:srgbClr val="CCCCCC"/>
                </a:solidFill>
                <a:latin typeface="Consolas" panose="020B0609020204030204" pitchFamily="49" charset="0"/>
              </a:rPr>
              <a:t>C:\Users\Kuba\Desktop\Sims 2 Infinite Money&gt;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3DE1340-4023-2247-12EF-E5DAB71D51D0}"/>
              </a:ext>
            </a:extLst>
          </p:cNvPr>
          <p:cNvSpPr txBox="1"/>
          <p:nvPr/>
        </p:nvSpPr>
        <p:spPr>
          <a:xfrm>
            <a:off x="5471885" y="1737290"/>
            <a:ext cx="6096000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>
                <a:solidFill>
                  <a:srgbClr val="6A9955"/>
                </a:solidFill>
                <a:latin typeface="Consolas" panose="020B0609020204030204" pitchFamily="49" charset="0"/>
              </a:rPr>
              <a:t>// beautifyModule.js</a:t>
            </a:r>
            <a:endParaRPr lang="en-US">
              <a:solidFill>
                <a:srgbClr val="D4D4D4"/>
              </a:solidFill>
              <a:latin typeface="Consolas" panose="020B0609020204030204" pitchFamily="49" charset="0"/>
            </a:endParaRPr>
          </a:p>
          <a:p>
            <a:endParaRPr lang="en-US">
              <a:solidFill>
                <a:srgbClr val="9CDCFE"/>
              </a:solidFill>
              <a:latin typeface="Consolas" panose="020B0609020204030204" pitchFamily="49" charset="0"/>
            </a:endParaRPr>
          </a:p>
          <a:p>
            <a:endParaRPr lang="en-US">
              <a:solidFill>
                <a:srgbClr val="9CDCFE"/>
              </a:solidFill>
              <a:latin typeface="Consolas" panose="020B0609020204030204" pitchFamily="49" charset="0"/>
            </a:endParaRPr>
          </a:p>
          <a:p>
            <a:endParaRPr lang="en-US">
              <a:solidFill>
                <a:srgbClr val="9CDCFE"/>
              </a:solidFill>
              <a:latin typeface="Consolas" panose="020B0609020204030204" pitchFamily="49" charset="0"/>
            </a:endParaRPr>
          </a:p>
          <a:p>
            <a:r>
              <a:rPr lang="en-US">
                <a:solidFill>
                  <a:srgbClr val="9CDCFE"/>
                </a:solidFill>
                <a:latin typeface="Consolas" panose="020B0609020204030204" pitchFamily="49" charset="0"/>
              </a:rPr>
              <a:t>  </a:t>
            </a:r>
            <a:r>
              <a:rPr lang="en-US">
                <a:solidFill>
                  <a:srgbClr val="569CD6"/>
                </a:solidFill>
                <a:latin typeface="Consolas" panose="020B0609020204030204" pitchFamily="49" charset="0"/>
              </a:rPr>
              <a:t>function</a:t>
            </a:r>
            <a:r>
              <a:rPr lang="en-US">
                <a:solidFill>
                  <a:srgbClr val="D4D4D4"/>
                </a:solidFill>
                <a:latin typeface="Consolas" panose="020B0609020204030204" pitchFamily="49" charset="0"/>
              </a:rPr>
              <a:t> </a:t>
            </a:r>
            <a:r>
              <a:rPr lang="en-US">
                <a:solidFill>
                  <a:srgbClr val="DCDCAA"/>
                </a:solidFill>
                <a:latin typeface="Consolas" panose="020B0609020204030204" pitchFamily="49" charset="0"/>
              </a:rPr>
              <a:t>beautify</a:t>
            </a:r>
            <a:r>
              <a:rPr lang="en-US">
                <a:solidFill>
                  <a:srgbClr val="D4D4D4"/>
                </a:solidFill>
                <a:latin typeface="Consolas" panose="020B0609020204030204" pitchFamily="49" charset="0"/>
              </a:rPr>
              <a:t>(</a:t>
            </a:r>
            <a:r>
              <a:rPr lang="en-US">
                <a:solidFill>
                  <a:srgbClr val="9CDCFE"/>
                </a:solidFill>
                <a:latin typeface="Consolas" panose="020B0609020204030204" pitchFamily="49" charset="0"/>
              </a:rPr>
              <a:t>text</a:t>
            </a:r>
            <a:r>
              <a:rPr lang="en-US">
                <a:solidFill>
                  <a:srgbClr val="D4D4D4"/>
                </a:solidFill>
                <a:latin typeface="Consolas" panose="020B0609020204030204" pitchFamily="49" charset="0"/>
              </a:rPr>
              <a:t>) {</a:t>
            </a:r>
          </a:p>
          <a:p>
            <a:r>
              <a:rPr lang="en-US">
                <a:solidFill>
                  <a:srgbClr val="D4D4D4"/>
                </a:solidFill>
                <a:latin typeface="Consolas" panose="020B0609020204030204" pitchFamily="49" charset="0"/>
              </a:rPr>
              <a:t>    </a:t>
            </a:r>
            <a:r>
              <a:rPr lang="en-US">
                <a:solidFill>
                  <a:srgbClr val="C586C0"/>
                </a:solidFill>
                <a:latin typeface="Consolas" panose="020B0609020204030204" pitchFamily="49" charset="0"/>
              </a:rPr>
              <a:t>return</a:t>
            </a:r>
            <a:r>
              <a:rPr lang="en-US">
                <a:solidFill>
                  <a:srgbClr val="D4D4D4"/>
                </a:solidFill>
                <a:latin typeface="Consolas" panose="020B0609020204030204" pitchFamily="49" charset="0"/>
              </a:rPr>
              <a:t> </a:t>
            </a:r>
            <a:r>
              <a:rPr lang="en-US">
                <a:solidFill>
                  <a:srgbClr val="CE9178"/>
                </a:solidFill>
                <a:latin typeface="Consolas" panose="020B0609020204030204" pitchFamily="49" charset="0"/>
              </a:rPr>
              <a:t>"«›-¤•.„.·´"</a:t>
            </a:r>
            <a:r>
              <a:rPr lang="en-US">
                <a:solidFill>
                  <a:srgbClr val="D4D4D4"/>
                </a:solidFill>
                <a:latin typeface="Consolas" panose="020B0609020204030204" pitchFamily="49" charset="0"/>
              </a:rPr>
              <a:t> + </a:t>
            </a:r>
            <a:r>
              <a:rPr lang="en-US">
                <a:solidFill>
                  <a:srgbClr val="9CDCFE"/>
                </a:solidFill>
                <a:latin typeface="Consolas" panose="020B0609020204030204" pitchFamily="49" charset="0"/>
              </a:rPr>
              <a:t>text</a:t>
            </a:r>
            <a:r>
              <a:rPr lang="en-US">
                <a:solidFill>
                  <a:srgbClr val="D4D4D4"/>
                </a:solidFill>
                <a:latin typeface="Consolas" panose="020B0609020204030204" pitchFamily="49" charset="0"/>
              </a:rPr>
              <a:t> + </a:t>
            </a:r>
            <a:r>
              <a:rPr lang="en-US">
                <a:solidFill>
                  <a:srgbClr val="CE9178"/>
                </a:solidFill>
                <a:latin typeface="Consolas" panose="020B0609020204030204" pitchFamily="49" charset="0"/>
              </a:rPr>
              <a:t>"`·.„.•¤­‹»"</a:t>
            </a:r>
            <a:r>
              <a:rPr lang="en-US">
                <a:solidFill>
                  <a:srgbClr val="D4D4D4"/>
                </a:solidFill>
                <a:latin typeface="Consolas" panose="020B0609020204030204" pitchFamily="49" charset="0"/>
              </a:rPr>
              <a:t>;</a:t>
            </a:r>
          </a:p>
          <a:p>
            <a:r>
              <a:rPr lang="en-US">
                <a:solidFill>
                  <a:srgbClr val="D4D4D4"/>
                </a:solidFill>
                <a:latin typeface="Consolas" panose="020B0609020204030204" pitchFamily="49" charset="0"/>
              </a:rPr>
              <a:t>  }</a:t>
            </a:r>
          </a:p>
          <a:p>
            <a:r>
              <a:rPr lang="en-US">
                <a:solidFill>
                  <a:srgbClr val="D4D4D4"/>
                </a:solidFill>
                <a:latin typeface="Consolas" panose="020B0609020204030204" pitchFamily="49" charset="0"/>
              </a:rPr>
              <a:t>  </a:t>
            </a:r>
            <a:r>
              <a:rPr lang="en-US" sz="1800" b="0" kern="1200" err="1">
                <a:solidFill>
                  <a:srgbClr val="9CDCFE"/>
                </a:solidFill>
                <a:effectLst/>
                <a:latin typeface="Consolas" panose="020B0609020204030204" pitchFamily="49" charset="0"/>
                <a:ea typeface="+mn-ea"/>
                <a:cs typeface="+mn-cs"/>
              </a:rPr>
              <a:t>module</a:t>
            </a:r>
            <a:r>
              <a:rPr lang="en-US" sz="1800" b="0" kern="1200" err="1">
                <a:solidFill>
                  <a:srgbClr val="D4D4D4"/>
                </a:solidFill>
                <a:effectLst/>
                <a:latin typeface="Consolas" panose="020B0609020204030204" pitchFamily="49" charset="0"/>
                <a:ea typeface="+mn-ea"/>
                <a:cs typeface="+mn-cs"/>
              </a:rPr>
              <a:t>.</a:t>
            </a:r>
            <a:r>
              <a:rPr lang="en-US" sz="1800" b="0" kern="1200" err="1">
                <a:solidFill>
                  <a:srgbClr val="4EC9B0"/>
                </a:solidFill>
                <a:effectLst/>
                <a:latin typeface="Consolas" panose="020B0609020204030204" pitchFamily="49" charset="0"/>
                <a:ea typeface="+mn-ea"/>
                <a:cs typeface="+mn-cs"/>
              </a:rPr>
              <a:t>exports</a:t>
            </a:r>
            <a:r>
              <a:rPr lang="en-US">
                <a:solidFill>
                  <a:srgbClr val="D4D4D4"/>
                </a:solidFill>
                <a:latin typeface="Consolas" panose="020B0609020204030204" pitchFamily="49" charset="0"/>
              </a:rPr>
              <a:t> = { </a:t>
            </a:r>
            <a:r>
              <a:rPr lang="en-US">
                <a:solidFill>
                  <a:srgbClr val="DCDCAA"/>
                </a:solidFill>
                <a:latin typeface="Consolas" panose="020B0609020204030204" pitchFamily="49" charset="0"/>
              </a:rPr>
              <a:t>beautify</a:t>
            </a:r>
            <a:r>
              <a:rPr lang="en-US">
                <a:solidFill>
                  <a:srgbClr val="D4D4D4"/>
                </a:solidFill>
                <a:latin typeface="Consolas" panose="020B0609020204030204" pitchFamily="49" charset="0"/>
              </a:rPr>
              <a:t> };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E8FFBFD-4009-184C-9C6C-13DEA37F75F5}"/>
              </a:ext>
            </a:extLst>
          </p:cNvPr>
          <p:cNvSpPr txBox="1"/>
          <p:nvPr/>
        </p:nvSpPr>
        <p:spPr>
          <a:xfrm>
            <a:off x="2027161" y="3035591"/>
            <a:ext cx="1233715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000"/>
              <a:t>🤔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20472073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p14:dur="10">
        <p159:morph option="byWord"/>
      </p:transition>
    </mc:Choice>
    <mc:Fallback xmlns="">
      <p:transition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Picture 24">
            <a:extLst>
              <a:ext uri="{FF2B5EF4-FFF2-40B4-BE49-F238E27FC236}">
                <a16:creationId xmlns:a16="http://schemas.microsoft.com/office/drawing/2014/main" id="{9357F582-7322-83BA-E3AC-FC4ACB8CE26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4591" y="5407462"/>
            <a:ext cx="8692018" cy="4071576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00D702A2-5CED-2F1E-D12B-73A398A4EF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/>
              <a:t>Modules – </a:t>
            </a:r>
            <a:r>
              <a:rPr lang="en-US" err="1"/>
              <a:t>CommonJS</a:t>
            </a:r>
            <a:endParaRPr lang="en-US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6D6F9A66-EE89-ECEA-7AE3-CD8CE1676DF6}"/>
              </a:ext>
            </a:extLst>
          </p:cNvPr>
          <p:cNvSpPr txBox="1"/>
          <p:nvPr/>
        </p:nvSpPr>
        <p:spPr>
          <a:xfrm>
            <a:off x="566056" y="1642256"/>
            <a:ext cx="7247467" cy="28623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b="0">
                <a:solidFill>
                  <a:srgbClr val="6A9955"/>
                </a:solidFill>
                <a:effectLst/>
                <a:latin typeface="Consolas" panose="020B0609020204030204" pitchFamily="49" charset="0"/>
              </a:rPr>
              <a:t>// index.js</a:t>
            </a:r>
            <a:endParaRPr lang="en-US" b="0">
              <a:solidFill>
                <a:srgbClr val="D4D4D4"/>
              </a:solidFill>
              <a:effectLst/>
              <a:latin typeface="Consolas" panose="020B0609020204030204" pitchFamily="49" charset="0"/>
            </a:endParaRPr>
          </a:p>
          <a:p>
            <a:r>
              <a:rPr lang="en-US" b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var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US" b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input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= </a:t>
            </a:r>
            <a:r>
              <a:rPr lang="en-US" b="0" err="1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process</a:t>
            </a:r>
            <a:r>
              <a:rPr lang="en-US" b="0" err="1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.</a:t>
            </a:r>
            <a:r>
              <a:rPr lang="en-US" b="0" err="1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argv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[</a:t>
            </a:r>
            <a:r>
              <a:rPr lang="en-US" b="0">
                <a:solidFill>
                  <a:srgbClr val="B5CEA8"/>
                </a:solidFill>
                <a:effectLst/>
                <a:latin typeface="Consolas" panose="020B0609020204030204" pitchFamily="49" charset="0"/>
              </a:rPr>
              <a:t>2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];</a:t>
            </a:r>
          </a:p>
          <a:p>
            <a:b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</a:br>
            <a:endParaRPr lang="en-US" b="0">
              <a:solidFill>
                <a:srgbClr val="D4D4D4"/>
              </a:solidFill>
              <a:effectLst/>
              <a:latin typeface="Consolas" panose="020B0609020204030204" pitchFamily="49" charset="0"/>
            </a:endParaRPr>
          </a:p>
          <a:p>
            <a:r>
              <a:rPr lang="en-US">
                <a:solidFill>
                  <a:srgbClr val="6A9955"/>
                </a:solidFill>
                <a:latin typeface="Consolas" panose="020B0609020204030204" pitchFamily="49" charset="0"/>
              </a:rPr>
              <a:t>// ...</a:t>
            </a:r>
            <a:endParaRPr lang="en-US">
              <a:solidFill>
                <a:srgbClr val="D4D4D4"/>
              </a:solidFill>
              <a:latin typeface="Consolas" panose="020B0609020204030204" pitchFamily="49" charset="0"/>
            </a:endParaRPr>
          </a:p>
          <a:p>
            <a:endParaRPr lang="en-US" b="0">
              <a:solidFill>
                <a:srgbClr val="D4D4D4"/>
              </a:solidFill>
              <a:effectLst/>
              <a:latin typeface="Consolas" panose="020B0609020204030204" pitchFamily="49" charset="0"/>
            </a:endParaRPr>
          </a:p>
          <a:p>
            <a:endParaRPr lang="en-US">
              <a:solidFill>
                <a:srgbClr val="D4D4D4"/>
              </a:solidFill>
              <a:latin typeface="Consolas" panose="020B0609020204030204" pitchFamily="49" charset="0"/>
            </a:endParaRPr>
          </a:p>
          <a:p>
            <a:r>
              <a:rPr lang="en-US" b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var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{ </a:t>
            </a:r>
            <a:r>
              <a:rPr lang="en-US" b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beautify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} = </a:t>
            </a:r>
            <a:r>
              <a:rPr lang="en-US" b="0">
                <a:solidFill>
                  <a:srgbClr val="DCDCAA"/>
                </a:solidFill>
                <a:effectLst/>
                <a:latin typeface="Consolas" panose="020B0609020204030204" pitchFamily="49" charset="0"/>
              </a:rPr>
              <a:t>require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(</a:t>
            </a:r>
            <a:r>
              <a:rPr lang="en-US" b="0">
                <a:solidFill>
                  <a:srgbClr val="CE9178"/>
                </a:solidFill>
                <a:effectLst/>
                <a:latin typeface="Consolas" panose="020B0609020204030204" pitchFamily="49" charset="0"/>
              </a:rPr>
              <a:t>"./beautifyModule.js"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);</a:t>
            </a:r>
          </a:p>
          <a:p>
            <a:endParaRPr lang="en-US" b="0">
              <a:solidFill>
                <a:srgbClr val="9CDCFE"/>
              </a:solidFill>
              <a:effectLst/>
              <a:latin typeface="Consolas" panose="020B0609020204030204" pitchFamily="49" charset="0"/>
            </a:endParaRPr>
          </a:p>
          <a:p>
            <a:r>
              <a:rPr lang="en-US" b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console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.</a:t>
            </a:r>
            <a:r>
              <a:rPr lang="en-US" b="0">
                <a:solidFill>
                  <a:srgbClr val="DCDCAA"/>
                </a:solidFill>
                <a:effectLst/>
                <a:latin typeface="Consolas" panose="020B0609020204030204" pitchFamily="49" charset="0"/>
              </a:rPr>
              <a:t>log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(</a:t>
            </a:r>
            <a:r>
              <a:rPr lang="en-US" b="0">
                <a:solidFill>
                  <a:srgbClr val="DCDCAA"/>
                </a:solidFill>
                <a:effectLst/>
                <a:latin typeface="Consolas" panose="020B0609020204030204" pitchFamily="49" charset="0"/>
              </a:rPr>
              <a:t>beautify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(</a:t>
            </a:r>
            <a:r>
              <a:rPr lang="en-US" b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input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));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75E9CDAB-1105-3C7A-02F5-CFBCFD4E0A40}"/>
              </a:ext>
            </a:extLst>
          </p:cNvPr>
          <p:cNvSpPr txBox="1"/>
          <p:nvPr/>
        </p:nvSpPr>
        <p:spPr>
          <a:xfrm>
            <a:off x="304799" y="5846544"/>
            <a:ext cx="10924420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400">
                <a:solidFill>
                  <a:srgbClr val="CCCCCC"/>
                </a:solidFill>
                <a:latin typeface="Consolas" panose="020B0609020204030204" pitchFamily="49" charset="0"/>
              </a:rPr>
              <a:t>C:\Users\Kuba\Desktop\Sims 2 Infinite Money&gt;node index.js KUBA94</a:t>
            </a:r>
          </a:p>
          <a:p>
            <a:r>
              <a:rPr lang="en-US" sz="1400">
                <a:solidFill>
                  <a:srgbClr val="CCCCCC"/>
                </a:solidFill>
                <a:latin typeface="Consolas" panose="020B0609020204030204" pitchFamily="49" charset="0"/>
              </a:rPr>
              <a:t>«›-¤•.„.·´KUBA94`·.„.•¤­‹»</a:t>
            </a:r>
          </a:p>
          <a:p>
            <a:endParaRPr lang="en-US" sz="1400">
              <a:solidFill>
                <a:srgbClr val="CCCCCC"/>
              </a:solidFill>
              <a:latin typeface="Consolas" panose="020B0609020204030204" pitchFamily="49" charset="0"/>
            </a:endParaRPr>
          </a:p>
          <a:p>
            <a:r>
              <a:rPr lang="en-US" sz="1400">
                <a:solidFill>
                  <a:srgbClr val="CCCCCC"/>
                </a:solidFill>
                <a:latin typeface="Consolas" panose="020B0609020204030204" pitchFamily="49" charset="0"/>
              </a:rPr>
              <a:t>C:\Users\Kuba\Desktop\Sims 2 Infinite Money&gt;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3DE1340-4023-2247-12EF-E5DAB71D51D0}"/>
              </a:ext>
            </a:extLst>
          </p:cNvPr>
          <p:cNvSpPr txBox="1"/>
          <p:nvPr/>
        </p:nvSpPr>
        <p:spPr>
          <a:xfrm>
            <a:off x="6603990" y="1737290"/>
            <a:ext cx="6096000" cy="14773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>
                <a:solidFill>
                  <a:srgbClr val="6A9955"/>
                </a:solidFill>
                <a:latin typeface="Consolas" panose="020B0609020204030204" pitchFamily="49" charset="0"/>
              </a:rPr>
              <a:t>// beautifyModule.js</a:t>
            </a:r>
            <a:endParaRPr lang="en-US">
              <a:solidFill>
                <a:srgbClr val="D4D4D4"/>
              </a:solidFill>
              <a:latin typeface="Consolas" panose="020B0609020204030204" pitchFamily="49" charset="0"/>
            </a:endParaRPr>
          </a:p>
          <a:p>
            <a:r>
              <a:rPr lang="en-US">
                <a:solidFill>
                  <a:srgbClr val="569CD6"/>
                </a:solidFill>
                <a:latin typeface="Consolas" panose="020B0609020204030204" pitchFamily="49" charset="0"/>
              </a:rPr>
              <a:t>function</a:t>
            </a:r>
            <a:r>
              <a:rPr lang="en-US">
                <a:solidFill>
                  <a:srgbClr val="D4D4D4"/>
                </a:solidFill>
                <a:latin typeface="Consolas" panose="020B0609020204030204" pitchFamily="49" charset="0"/>
              </a:rPr>
              <a:t> </a:t>
            </a:r>
            <a:r>
              <a:rPr lang="en-US">
                <a:solidFill>
                  <a:srgbClr val="DCDCAA"/>
                </a:solidFill>
                <a:latin typeface="Consolas" panose="020B0609020204030204" pitchFamily="49" charset="0"/>
              </a:rPr>
              <a:t>beautify</a:t>
            </a:r>
            <a:r>
              <a:rPr lang="en-US">
                <a:solidFill>
                  <a:srgbClr val="D4D4D4"/>
                </a:solidFill>
                <a:latin typeface="Consolas" panose="020B0609020204030204" pitchFamily="49" charset="0"/>
              </a:rPr>
              <a:t>(</a:t>
            </a:r>
            <a:r>
              <a:rPr lang="en-US">
                <a:solidFill>
                  <a:srgbClr val="9CDCFE"/>
                </a:solidFill>
                <a:latin typeface="Consolas" panose="020B0609020204030204" pitchFamily="49" charset="0"/>
              </a:rPr>
              <a:t>text</a:t>
            </a:r>
            <a:r>
              <a:rPr lang="en-US">
                <a:solidFill>
                  <a:srgbClr val="D4D4D4"/>
                </a:solidFill>
                <a:latin typeface="Consolas" panose="020B0609020204030204" pitchFamily="49" charset="0"/>
              </a:rPr>
              <a:t>) {</a:t>
            </a:r>
          </a:p>
          <a:p>
            <a:r>
              <a:rPr lang="en-US">
                <a:solidFill>
                  <a:srgbClr val="D4D4D4"/>
                </a:solidFill>
                <a:latin typeface="Consolas" panose="020B0609020204030204" pitchFamily="49" charset="0"/>
              </a:rPr>
              <a:t>  </a:t>
            </a:r>
            <a:r>
              <a:rPr lang="en-US">
                <a:solidFill>
                  <a:srgbClr val="C586C0"/>
                </a:solidFill>
                <a:latin typeface="Consolas" panose="020B0609020204030204" pitchFamily="49" charset="0"/>
              </a:rPr>
              <a:t>return</a:t>
            </a:r>
            <a:r>
              <a:rPr lang="en-US">
                <a:solidFill>
                  <a:srgbClr val="D4D4D4"/>
                </a:solidFill>
                <a:latin typeface="Consolas" panose="020B0609020204030204" pitchFamily="49" charset="0"/>
              </a:rPr>
              <a:t> </a:t>
            </a:r>
            <a:r>
              <a:rPr lang="en-US">
                <a:solidFill>
                  <a:srgbClr val="CE9178"/>
                </a:solidFill>
                <a:latin typeface="Consolas" panose="020B0609020204030204" pitchFamily="49" charset="0"/>
              </a:rPr>
              <a:t>"«›-¤•.„.·´"</a:t>
            </a:r>
            <a:r>
              <a:rPr lang="en-US">
                <a:solidFill>
                  <a:srgbClr val="D4D4D4"/>
                </a:solidFill>
                <a:latin typeface="Consolas" panose="020B0609020204030204" pitchFamily="49" charset="0"/>
              </a:rPr>
              <a:t> + </a:t>
            </a:r>
            <a:r>
              <a:rPr lang="en-US">
                <a:solidFill>
                  <a:srgbClr val="9CDCFE"/>
                </a:solidFill>
                <a:latin typeface="Consolas" panose="020B0609020204030204" pitchFamily="49" charset="0"/>
              </a:rPr>
              <a:t>text</a:t>
            </a:r>
            <a:r>
              <a:rPr lang="en-US">
                <a:solidFill>
                  <a:srgbClr val="D4D4D4"/>
                </a:solidFill>
                <a:latin typeface="Consolas" panose="020B0609020204030204" pitchFamily="49" charset="0"/>
              </a:rPr>
              <a:t> + </a:t>
            </a:r>
            <a:r>
              <a:rPr lang="en-US">
                <a:solidFill>
                  <a:srgbClr val="CE9178"/>
                </a:solidFill>
                <a:latin typeface="Consolas" panose="020B0609020204030204" pitchFamily="49" charset="0"/>
              </a:rPr>
              <a:t>"`·.„.•¤­‹»"</a:t>
            </a:r>
            <a:r>
              <a:rPr lang="en-US">
                <a:solidFill>
                  <a:srgbClr val="D4D4D4"/>
                </a:solidFill>
                <a:latin typeface="Consolas" panose="020B0609020204030204" pitchFamily="49" charset="0"/>
              </a:rPr>
              <a:t>;</a:t>
            </a:r>
          </a:p>
          <a:p>
            <a:r>
              <a:rPr lang="en-US">
                <a:solidFill>
                  <a:srgbClr val="D4D4D4"/>
                </a:solidFill>
                <a:latin typeface="Consolas" panose="020B0609020204030204" pitchFamily="49" charset="0"/>
              </a:rPr>
              <a:t>}</a:t>
            </a:r>
          </a:p>
          <a:p>
            <a:r>
              <a:rPr lang="en-US" sz="1800" b="0" kern="1200" err="1">
                <a:solidFill>
                  <a:srgbClr val="9CDCFE"/>
                </a:solidFill>
                <a:effectLst/>
                <a:latin typeface="Consolas" panose="020B0609020204030204" pitchFamily="49" charset="0"/>
                <a:ea typeface="+mn-ea"/>
                <a:cs typeface="+mn-cs"/>
              </a:rPr>
              <a:t>module</a:t>
            </a:r>
            <a:r>
              <a:rPr lang="en-US" sz="1800" b="0" kern="1200" err="1">
                <a:solidFill>
                  <a:srgbClr val="D4D4D4"/>
                </a:solidFill>
                <a:effectLst/>
                <a:latin typeface="Consolas" panose="020B0609020204030204" pitchFamily="49" charset="0"/>
                <a:ea typeface="+mn-ea"/>
                <a:cs typeface="+mn-cs"/>
              </a:rPr>
              <a:t>.</a:t>
            </a:r>
            <a:r>
              <a:rPr lang="en-US" sz="1800" b="0" kern="1200" err="1">
                <a:solidFill>
                  <a:srgbClr val="4EC9B0"/>
                </a:solidFill>
                <a:effectLst/>
                <a:latin typeface="Consolas" panose="020B0609020204030204" pitchFamily="49" charset="0"/>
                <a:ea typeface="+mn-ea"/>
                <a:cs typeface="+mn-cs"/>
              </a:rPr>
              <a:t>exports</a:t>
            </a:r>
            <a:r>
              <a:rPr lang="en-US">
                <a:solidFill>
                  <a:srgbClr val="D4D4D4"/>
                </a:solidFill>
                <a:latin typeface="Consolas" panose="020B0609020204030204" pitchFamily="49" charset="0"/>
              </a:rPr>
              <a:t> = { </a:t>
            </a:r>
            <a:r>
              <a:rPr lang="en-US">
                <a:solidFill>
                  <a:srgbClr val="DCDCAA"/>
                </a:solidFill>
                <a:latin typeface="Consolas" panose="020B0609020204030204" pitchFamily="49" charset="0"/>
              </a:rPr>
              <a:t>beautify</a:t>
            </a:r>
            <a:r>
              <a:rPr lang="en-US">
                <a:solidFill>
                  <a:srgbClr val="D4D4D4"/>
                </a:solidFill>
                <a:latin typeface="Consolas" panose="020B0609020204030204" pitchFamily="49" charset="0"/>
              </a:rPr>
              <a:t> };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CFEB9B6F-BA60-5371-6C67-DBAD4EB9A5A5}"/>
              </a:ext>
            </a:extLst>
          </p:cNvPr>
          <p:cNvSpPr/>
          <p:nvPr/>
        </p:nvSpPr>
        <p:spPr>
          <a:xfrm>
            <a:off x="5229982" y="4183497"/>
            <a:ext cx="3976914" cy="1032247"/>
          </a:xfrm>
          <a:prstGeom prst="rect">
            <a:avLst/>
          </a:prstGeom>
          <a:solidFill>
            <a:srgbClr val="000000"/>
          </a:solidFill>
          <a:ln>
            <a:solidFill>
              <a:srgbClr val="000000">
                <a:alpha val="67059"/>
              </a:srgbClr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Graphic 9">
            <a:extLst>
              <a:ext uri="{FF2B5EF4-FFF2-40B4-BE49-F238E27FC236}">
                <a16:creationId xmlns:a16="http://schemas.microsoft.com/office/drawing/2014/main" id="{5D562DFA-A514-F8FA-0535-1428B2C3ED4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 rot="558207">
            <a:off x="566056" y="1642256"/>
            <a:ext cx="10709225" cy="34324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1442363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Word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C6C464-18D0-7853-E830-3F121F7B59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kumimoji="0" lang="en-US" sz="44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  <a:t>Modules – AMD</a:t>
            </a:r>
            <a:br>
              <a:rPr kumimoji="0" lang="en-US" sz="44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</a:b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  <a:t>Asynchronous Module Definition</a:t>
            </a:r>
            <a:endParaRPr lang="en-US" sz="160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6DB6EFA-BDF2-F9D4-B6E5-20EE10DD915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71425" y="1771907"/>
            <a:ext cx="6128657" cy="221849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err="1"/>
              <a:t>Problemy</a:t>
            </a:r>
            <a:r>
              <a:rPr lang="en-US"/>
              <a:t> </a:t>
            </a:r>
            <a:r>
              <a:rPr lang="en-US" err="1"/>
              <a:t>CommonJS</a:t>
            </a:r>
            <a:r>
              <a:rPr lang="en-US"/>
              <a:t>:</a:t>
            </a:r>
          </a:p>
          <a:p>
            <a:r>
              <a:rPr lang="en-US"/>
              <a:t> </a:t>
            </a:r>
            <a:r>
              <a:rPr lang="en-US" err="1"/>
              <a:t>synchroniczność</a:t>
            </a:r>
            <a:endParaRPr lang="en-US" sz="2400">
              <a:solidFill>
                <a:srgbClr val="D4D4D4"/>
              </a:solidFill>
              <a:latin typeface="Consolas" panose="020B0609020204030204" pitchFamily="49" charset="0"/>
            </a:endParaRPr>
          </a:p>
          <a:p>
            <a:r>
              <a:rPr lang="en-US"/>
              <a:t> </a:t>
            </a:r>
            <a:r>
              <a:rPr lang="en-US" err="1"/>
              <a:t>nodejs</a:t>
            </a:r>
            <a:r>
              <a:rPr lang="en-US"/>
              <a:t> exclusive</a:t>
            </a:r>
          </a:p>
          <a:p>
            <a:r>
              <a:rPr lang="en-US"/>
              <a:t> </a:t>
            </a:r>
            <a:r>
              <a:rPr lang="en-US" sz="2400" b="0">
                <a:solidFill>
                  <a:srgbClr val="DCDCAA"/>
                </a:solidFill>
                <a:effectLst/>
                <a:latin typeface="Consolas" panose="020B0609020204030204" pitchFamily="49" charset="0"/>
              </a:rPr>
              <a:t>require</a:t>
            </a:r>
            <a:r>
              <a:rPr lang="en-US" sz="2400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(</a:t>
            </a:r>
            <a:r>
              <a:rPr lang="en-US" sz="2400" b="0">
                <a:solidFill>
                  <a:srgbClr val="CE9178"/>
                </a:solidFill>
                <a:effectLst/>
                <a:latin typeface="Consolas" panose="020B0609020204030204" pitchFamily="49" charset="0"/>
              </a:rPr>
              <a:t>`module-</a:t>
            </a:r>
            <a:r>
              <a:rPr lang="en-US" sz="2400" b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${</a:t>
            </a:r>
            <a:r>
              <a:rPr lang="en-US" sz="2400" b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version</a:t>
            </a:r>
            <a:r>
              <a:rPr lang="en-US" sz="2400" b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}</a:t>
            </a:r>
            <a:r>
              <a:rPr lang="en-US" sz="2400" b="0">
                <a:solidFill>
                  <a:srgbClr val="CE9178"/>
                </a:solidFill>
                <a:effectLst/>
                <a:latin typeface="Consolas" panose="020B0609020204030204" pitchFamily="49" charset="0"/>
              </a:rPr>
              <a:t>.</a:t>
            </a:r>
            <a:r>
              <a:rPr lang="en-US" sz="2400" b="0" err="1">
                <a:solidFill>
                  <a:srgbClr val="CE9178"/>
                </a:solidFill>
                <a:effectLst/>
                <a:latin typeface="Consolas" panose="020B0609020204030204" pitchFamily="49" charset="0"/>
              </a:rPr>
              <a:t>js</a:t>
            </a:r>
            <a:r>
              <a:rPr lang="en-US" sz="2400" b="0">
                <a:solidFill>
                  <a:srgbClr val="CE9178"/>
                </a:solidFill>
                <a:effectLst/>
                <a:latin typeface="Consolas" panose="020B0609020204030204" pitchFamily="49" charset="0"/>
              </a:rPr>
              <a:t>`</a:t>
            </a:r>
            <a:r>
              <a:rPr lang="en-US" sz="2400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);</a:t>
            </a:r>
            <a:endParaRPr lang="en-US" b="0">
              <a:solidFill>
                <a:srgbClr val="D4D4D4"/>
              </a:solidFill>
              <a:effectLst/>
              <a:latin typeface="Consolas" panose="020B0609020204030204" pitchFamily="49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95AA6A37-4639-95E8-353E-94CDE6B526B3}"/>
              </a:ext>
            </a:extLst>
          </p:cNvPr>
          <p:cNvSpPr txBox="1"/>
          <p:nvPr/>
        </p:nvSpPr>
        <p:spPr>
          <a:xfrm>
            <a:off x="480180" y="4193821"/>
            <a:ext cx="6604302" cy="17543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b="0">
                <a:solidFill>
                  <a:srgbClr val="6A9955"/>
                </a:solidFill>
                <a:effectLst/>
                <a:latin typeface="Consolas" panose="020B0609020204030204" pitchFamily="49" charset="0"/>
              </a:rPr>
              <a:t>// scripts/util.js</a:t>
            </a:r>
            <a:endParaRPr lang="en-US" b="0">
              <a:solidFill>
                <a:srgbClr val="D4D4D4"/>
              </a:solidFill>
              <a:effectLst/>
              <a:latin typeface="Consolas" panose="020B0609020204030204" pitchFamily="49" charset="0"/>
            </a:endParaRPr>
          </a:p>
          <a:p>
            <a:r>
              <a:rPr lang="en-US" b="0">
                <a:solidFill>
                  <a:srgbClr val="DCDCAA"/>
                </a:solidFill>
                <a:effectLst/>
                <a:latin typeface="Consolas" panose="020B0609020204030204" pitchFamily="49" charset="0"/>
              </a:rPr>
              <a:t>define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([</a:t>
            </a:r>
            <a:r>
              <a:rPr lang="en-US" b="0">
                <a:solidFill>
                  <a:srgbClr val="CE9178"/>
                </a:solidFill>
                <a:effectLst/>
                <a:latin typeface="Consolas" panose="020B0609020204030204" pitchFamily="49" charset="0"/>
              </a:rPr>
              <a:t>"math"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], </a:t>
            </a:r>
            <a:r>
              <a:rPr lang="en-US" b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function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(</a:t>
            </a:r>
            <a:r>
              <a:rPr lang="en-US" b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math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) {</a:t>
            </a:r>
          </a:p>
          <a:p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</a:t>
            </a:r>
            <a:r>
              <a:rPr lang="en-US" b="0">
                <a:solidFill>
                  <a:srgbClr val="C586C0"/>
                </a:solidFill>
                <a:effectLst/>
                <a:latin typeface="Consolas" panose="020B0609020204030204" pitchFamily="49" charset="0"/>
              </a:rPr>
              <a:t>return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US" b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function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(</a:t>
            </a:r>
            <a:r>
              <a:rPr lang="en-US" b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a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, </a:t>
            </a:r>
            <a:r>
              <a:rPr lang="en-US" b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b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) {</a:t>
            </a:r>
          </a:p>
          <a:p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  </a:t>
            </a:r>
            <a:r>
              <a:rPr lang="en-US" b="0" err="1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math</a:t>
            </a:r>
            <a:r>
              <a:rPr lang="en-US" b="0" err="1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.</a:t>
            </a:r>
            <a:r>
              <a:rPr lang="en-US" b="0" err="1">
                <a:solidFill>
                  <a:srgbClr val="DCDCAA"/>
                </a:solidFill>
                <a:effectLst/>
                <a:latin typeface="Consolas" panose="020B0609020204030204" pitchFamily="49" charset="0"/>
              </a:rPr>
              <a:t>sqrt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(</a:t>
            </a:r>
            <a:r>
              <a:rPr lang="en-US" b="0" err="1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math</a:t>
            </a:r>
            <a:r>
              <a:rPr lang="en-US" b="0" err="1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.</a:t>
            </a:r>
            <a:r>
              <a:rPr lang="en-US" b="0" err="1">
                <a:solidFill>
                  <a:srgbClr val="DCDCAA"/>
                </a:solidFill>
                <a:effectLst/>
                <a:latin typeface="Consolas" panose="020B0609020204030204" pitchFamily="49" charset="0"/>
              </a:rPr>
              <a:t>pow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(</a:t>
            </a:r>
            <a:r>
              <a:rPr lang="en-US" b="0">
                <a:solidFill>
                  <a:srgbClr val="B5CEA8"/>
                </a:solidFill>
                <a:effectLst/>
                <a:latin typeface="Consolas" panose="020B0609020204030204" pitchFamily="49" charset="0"/>
              </a:rPr>
              <a:t>2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, </a:t>
            </a:r>
            <a:r>
              <a:rPr lang="en-US" b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a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) + </a:t>
            </a:r>
            <a:r>
              <a:rPr lang="en-US" b="0" err="1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math</a:t>
            </a:r>
            <a:r>
              <a:rPr lang="en-US" b="0" err="1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.</a:t>
            </a:r>
            <a:r>
              <a:rPr lang="en-US" b="0" err="1">
                <a:solidFill>
                  <a:srgbClr val="DCDCAA"/>
                </a:solidFill>
                <a:effectLst/>
                <a:latin typeface="Consolas" panose="020B0609020204030204" pitchFamily="49" charset="0"/>
              </a:rPr>
              <a:t>pow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(</a:t>
            </a:r>
            <a:r>
              <a:rPr lang="en-US" b="0">
                <a:solidFill>
                  <a:srgbClr val="B5CEA8"/>
                </a:solidFill>
                <a:effectLst/>
                <a:latin typeface="Consolas" panose="020B0609020204030204" pitchFamily="49" charset="0"/>
              </a:rPr>
              <a:t>2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, </a:t>
            </a:r>
            <a:r>
              <a:rPr lang="en-US" b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b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));</a:t>
            </a:r>
          </a:p>
          <a:p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};</a:t>
            </a:r>
          </a:p>
          <a:p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});</a:t>
            </a:r>
          </a:p>
        </p:txBody>
      </p:sp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89FE5B07-E08B-A926-0B14-E8A27A1196F4}"/>
              </a:ext>
            </a:extLst>
          </p:cNvPr>
          <p:cNvSpPr txBox="1">
            <a:spLocks/>
          </p:cNvSpPr>
          <p:nvPr/>
        </p:nvSpPr>
        <p:spPr>
          <a:xfrm>
            <a:off x="8323338" y="1814731"/>
            <a:ext cx="6060924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err="1"/>
              <a:t>Rozwiązania</a:t>
            </a:r>
            <a:r>
              <a:rPr lang="en-US"/>
              <a:t>:</a:t>
            </a:r>
          </a:p>
          <a:p>
            <a:r>
              <a:rPr lang="en-US" err="1"/>
              <a:t>requirejs</a:t>
            </a:r>
            <a:r>
              <a:rPr lang="en-US"/>
              <a:t>?</a:t>
            </a:r>
          </a:p>
          <a:p>
            <a:r>
              <a:rPr lang="en-US"/>
              <a:t>ECMA…?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9F834C5-EE7D-4D33-765D-36BA388F1CDA}"/>
              </a:ext>
            </a:extLst>
          </p:cNvPr>
          <p:cNvSpPr txBox="1"/>
          <p:nvPr/>
        </p:nvSpPr>
        <p:spPr>
          <a:xfrm>
            <a:off x="2461379" y="5988393"/>
            <a:ext cx="8798077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b="0">
                <a:solidFill>
                  <a:srgbClr val="808080"/>
                </a:solidFill>
                <a:effectLst/>
                <a:latin typeface="Consolas" panose="020B0609020204030204" pitchFamily="49" charset="0"/>
              </a:rPr>
              <a:t>&lt;</a:t>
            </a:r>
            <a:r>
              <a:rPr lang="en-US" b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script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US" b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data-main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=</a:t>
            </a:r>
            <a:r>
              <a:rPr lang="en-US" b="0">
                <a:solidFill>
                  <a:srgbClr val="CE9178"/>
                </a:solidFill>
                <a:effectLst/>
                <a:latin typeface="Consolas" panose="020B0609020204030204" pitchFamily="49" charset="0"/>
              </a:rPr>
              <a:t>"scripts/main"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US" b="0" err="1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src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=</a:t>
            </a:r>
            <a:r>
              <a:rPr lang="en-US" b="0">
                <a:solidFill>
                  <a:srgbClr val="CE9178"/>
                </a:solidFill>
                <a:effectLst/>
                <a:latin typeface="Consolas" panose="020B0609020204030204" pitchFamily="49" charset="0"/>
              </a:rPr>
              <a:t>"scripts/require.js"</a:t>
            </a:r>
            <a:r>
              <a:rPr lang="en-US" b="0">
                <a:solidFill>
                  <a:srgbClr val="808080"/>
                </a:solidFill>
                <a:effectLst/>
                <a:latin typeface="Consolas" panose="020B0609020204030204" pitchFamily="49" charset="0"/>
              </a:rPr>
              <a:t>&gt;&lt;/</a:t>
            </a:r>
            <a:r>
              <a:rPr lang="en-US" b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script</a:t>
            </a:r>
            <a:r>
              <a:rPr lang="en-US" b="0">
                <a:solidFill>
                  <a:srgbClr val="808080"/>
                </a:solidFill>
                <a:effectLst/>
                <a:latin typeface="Consolas" panose="020B0609020204030204" pitchFamily="49" charset="0"/>
              </a:rPr>
              <a:t>&gt;</a:t>
            </a:r>
            <a:endParaRPr lang="en-US" b="0">
              <a:solidFill>
                <a:srgbClr val="D4D4D4"/>
              </a:solidFill>
              <a:effectLst/>
              <a:latin typeface="Consolas" panose="020B0609020204030204" pitchFamily="49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1243C8A4-8C6A-655B-EA2C-28B5DA9E8466}"/>
              </a:ext>
            </a:extLst>
          </p:cNvPr>
          <p:cNvSpPr txBox="1"/>
          <p:nvPr/>
        </p:nvSpPr>
        <p:spPr>
          <a:xfrm>
            <a:off x="7084482" y="4320409"/>
            <a:ext cx="7359951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b="0">
                <a:solidFill>
                  <a:srgbClr val="6A9955"/>
                </a:solidFill>
                <a:effectLst/>
                <a:latin typeface="Consolas" panose="020B0609020204030204" pitchFamily="49" charset="0"/>
              </a:rPr>
              <a:t>// scripts/main.js</a:t>
            </a:r>
            <a:endParaRPr lang="en-US" b="0">
              <a:solidFill>
                <a:srgbClr val="D4D4D4"/>
              </a:solidFill>
              <a:effectLst/>
              <a:latin typeface="Consolas" panose="020B0609020204030204" pitchFamily="49" charset="0"/>
            </a:endParaRPr>
          </a:p>
          <a:p>
            <a:r>
              <a:rPr lang="en-US" b="0">
                <a:solidFill>
                  <a:srgbClr val="DCDCAA"/>
                </a:solidFill>
                <a:effectLst/>
                <a:latin typeface="Consolas" panose="020B0609020204030204" pitchFamily="49" charset="0"/>
              </a:rPr>
              <a:t>require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([</a:t>
            </a:r>
            <a:r>
              <a:rPr lang="en-US" b="0">
                <a:solidFill>
                  <a:srgbClr val="CE9178"/>
                </a:solidFill>
                <a:effectLst/>
                <a:latin typeface="Consolas" panose="020B0609020204030204" pitchFamily="49" charset="0"/>
              </a:rPr>
              <a:t>"util"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], </a:t>
            </a:r>
            <a:r>
              <a:rPr lang="en-US" b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function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(</a:t>
            </a:r>
            <a:r>
              <a:rPr lang="en-US" b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util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) {</a:t>
            </a:r>
          </a:p>
          <a:p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</a:t>
            </a:r>
            <a:r>
              <a:rPr lang="en-US" b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console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.</a:t>
            </a:r>
            <a:r>
              <a:rPr lang="en-US" b="0">
                <a:solidFill>
                  <a:srgbClr val="DCDCAA"/>
                </a:solidFill>
                <a:effectLst/>
                <a:latin typeface="Consolas" panose="020B0609020204030204" pitchFamily="49" charset="0"/>
              </a:rPr>
              <a:t>log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(</a:t>
            </a:r>
            <a:r>
              <a:rPr lang="en-US" b="0">
                <a:solidFill>
                  <a:srgbClr val="DCDCAA"/>
                </a:solidFill>
                <a:effectLst/>
                <a:latin typeface="Consolas" panose="020B0609020204030204" pitchFamily="49" charset="0"/>
              </a:rPr>
              <a:t>util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(</a:t>
            </a:r>
            <a:r>
              <a:rPr lang="en-US" b="0">
                <a:solidFill>
                  <a:srgbClr val="B5CEA8"/>
                </a:solidFill>
                <a:effectLst/>
                <a:latin typeface="Consolas" panose="020B0609020204030204" pitchFamily="49" charset="0"/>
              </a:rPr>
              <a:t>3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, </a:t>
            </a:r>
            <a:r>
              <a:rPr lang="en-US" b="0">
                <a:solidFill>
                  <a:srgbClr val="B5CEA8"/>
                </a:solidFill>
                <a:effectLst/>
                <a:latin typeface="Consolas" panose="020B0609020204030204" pitchFamily="49" charset="0"/>
              </a:rPr>
              <a:t>4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)); </a:t>
            </a:r>
            <a:r>
              <a:rPr lang="en-US" b="0">
                <a:solidFill>
                  <a:srgbClr val="6A9955"/>
                </a:solidFill>
                <a:effectLst/>
                <a:latin typeface="Consolas" panose="020B0609020204030204" pitchFamily="49" charset="0"/>
              </a:rPr>
              <a:t>// 5</a:t>
            </a:r>
            <a:endParaRPr lang="en-US" b="0">
              <a:solidFill>
                <a:srgbClr val="D4D4D4"/>
              </a:solidFill>
              <a:effectLst/>
              <a:latin typeface="Consolas" panose="020B0609020204030204" pitchFamily="49" charset="0"/>
            </a:endParaRPr>
          </a:p>
          <a:p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});</a:t>
            </a:r>
          </a:p>
        </p:txBody>
      </p:sp>
    </p:spTree>
    <p:extLst>
      <p:ext uri="{BB962C8B-B14F-4D97-AF65-F5344CB8AC3E}">
        <p14:creationId xmlns:p14="http://schemas.microsoft.com/office/powerpoint/2010/main" val="2566186644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20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7" grpId="0"/>
      <p:bldP spid="8" grpId="0" uiExpand="1" build="p"/>
      <p:bldP spid="10" grpId="0"/>
      <p:bldP spid="12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D702A2-5CED-2F1E-D12B-73A398A4EF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/>
              <a:t>Modules – ESM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F6D241D1-1632-FD5A-B48A-5BC9672512CE}"/>
              </a:ext>
            </a:extLst>
          </p:cNvPr>
          <p:cNvSpPr txBox="1"/>
          <p:nvPr/>
        </p:nvSpPr>
        <p:spPr>
          <a:xfrm>
            <a:off x="1051892" y="2804822"/>
            <a:ext cx="11252200" cy="39703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b="0">
                <a:solidFill>
                  <a:srgbClr val="6A9955"/>
                </a:solidFill>
                <a:effectLst/>
                <a:latin typeface="Consolas" panose="020B0609020204030204" pitchFamily="49" charset="0"/>
              </a:rPr>
              <a:t>// module-consumer.js</a:t>
            </a:r>
            <a:endParaRPr lang="en-US">
              <a:solidFill>
                <a:srgbClr val="D4D4D4"/>
              </a:solidFill>
              <a:latin typeface="Consolas" panose="020B0609020204030204" pitchFamily="49" charset="0"/>
            </a:endParaRPr>
          </a:p>
          <a:p>
            <a:endParaRPr lang="en-US" b="0">
              <a:solidFill>
                <a:srgbClr val="C586C0"/>
              </a:solidFill>
              <a:effectLst/>
              <a:latin typeface="Consolas" panose="020B0609020204030204" pitchFamily="49" charset="0"/>
            </a:endParaRPr>
          </a:p>
          <a:p>
            <a:r>
              <a:rPr lang="en-US" b="0">
                <a:solidFill>
                  <a:srgbClr val="C586C0"/>
                </a:solidFill>
                <a:effectLst/>
                <a:latin typeface="Consolas" panose="020B0609020204030204" pitchFamily="49" charset="0"/>
              </a:rPr>
              <a:t>import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{ </a:t>
            </a:r>
            <a:r>
              <a:rPr lang="en-US" b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value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} </a:t>
            </a:r>
            <a:r>
              <a:rPr lang="en-US" b="0">
                <a:solidFill>
                  <a:srgbClr val="C586C0"/>
                </a:solidFill>
                <a:effectLst/>
                <a:latin typeface="Consolas" panose="020B0609020204030204" pitchFamily="49" charset="0"/>
              </a:rPr>
              <a:t>from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US" b="0">
                <a:solidFill>
                  <a:srgbClr val="CE9178"/>
                </a:solidFill>
                <a:effectLst/>
                <a:latin typeface="Consolas" panose="020B0609020204030204" pitchFamily="49" charset="0"/>
              </a:rPr>
              <a:t>"./module.js"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;</a:t>
            </a:r>
          </a:p>
          <a:p>
            <a:r>
              <a:rPr lang="en-US" b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console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.</a:t>
            </a:r>
            <a:r>
              <a:rPr lang="en-US" b="0">
                <a:solidFill>
                  <a:srgbClr val="DCDCAA"/>
                </a:solidFill>
                <a:effectLst/>
                <a:latin typeface="Consolas" panose="020B0609020204030204" pitchFamily="49" charset="0"/>
              </a:rPr>
              <a:t>log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(</a:t>
            </a:r>
            <a:r>
              <a:rPr lang="en-US" b="0">
                <a:solidFill>
                  <a:srgbClr val="4FC1FF"/>
                </a:solidFill>
                <a:effectLst/>
                <a:latin typeface="Consolas" panose="020B0609020204030204" pitchFamily="49" charset="0"/>
              </a:rPr>
              <a:t>value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); </a:t>
            </a:r>
            <a:r>
              <a:rPr lang="en-US" b="0">
                <a:solidFill>
                  <a:srgbClr val="6A9955"/>
                </a:solidFill>
                <a:effectLst/>
                <a:latin typeface="Consolas" panose="020B0609020204030204" pitchFamily="49" charset="0"/>
              </a:rPr>
              <a:t>// hello</a:t>
            </a:r>
            <a:endParaRPr lang="en-US" b="0">
              <a:solidFill>
                <a:srgbClr val="D4D4D4"/>
              </a:solidFill>
              <a:effectLst/>
              <a:latin typeface="Consolas" panose="020B0609020204030204" pitchFamily="49" charset="0"/>
            </a:endParaRPr>
          </a:p>
          <a:p>
            <a:b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</a:br>
            <a:r>
              <a:rPr lang="en-US" b="0">
                <a:solidFill>
                  <a:srgbClr val="C586C0"/>
                </a:solidFill>
                <a:effectLst/>
                <a:latin typeface="Consolas" panose="020B0609020204030204" pitchFamily="49" charset="0"/>
              </a:rPr>
              <a:t>import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{ </a:t>
            </a:r>
            <a:r>
              <a:rPr lang="en-US" b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value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US" b="0">
                <a:solidFill>
                  <a:srgbClr val="C586C0"/>
                </a:solidFill>
                <a:effectLst/>
                <a:latin typeface="Consolas" panose="020B0609020204030204" pitchFamily="49" charset="0"/>
              </a:rPr>
              <a:t>as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US" b="0" err="1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moduleValue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} </a:t>
            </a:r>
            <a:r>
              <a:rPr lang="en-US" b="0">
                <a:solidFill>
                  <a:srgbClr val="C586C0"/>
                </a:solidFill>
                <a:effectLst/>
                <a:latin typeface="Consolas" panose="020B0609020204030204" pitchFamily="49" charset="0"/>
              </a:rPr>
              <a:t>from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US" b="0">
                <a:solidFill>
                  <a:srgbClr val="CE9178"/>
                </a:solidFill>
                <a:effectLst/>
                <a:latin typeface="Consolas" panose="020B0609020204030204" pitchFamily="49" charset="0"/>
              </a:rPr>
              <a:t>"./module.js"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;</a:t>
            </a:r>
          </a:p>
          <a:p>
            <a:r>
              <a:rPr lang="en-US" b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console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.</a:t>
            </a:r>
            <a:r>
              <a:rPr lang="en-US" b="0">
                <a:solidFill>
                  <a:srgbClr val="DCDCAA"/>
                </a:solidFill>
                <a:effectLst/>
                <a:latin typeface="Consolas" panose="020B0609020204030204" pitchFamily="49" charset="0"/>
              </a:rPr>
              <a:t>log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(</a:t>
            </a:r>
            <a:r>
              <a:rPr lang="en-US" b="0" err="1">
                <a:solidFill>
                  <a:srgbClr val="4FC1FF"/>
                </a:solidFill>
                <a:effectLst/>
                <a:latin typeface="Consolas" panose="020B0609020204030204" pitchFamily="49" charset="0"/>
              </a:rPr>
              <a:t>moduleValue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); </a:t>
            </a:r>
            <a:r>
              <a:rPr lang="en-US" b="0">
                <a:solidFill>
                  <a:srgbClr val="6A9955"/>
                </a:solidFill>
                <a:effectLst/>
                <a:latin typeface="Consolas" panose="020B0609020204030204" pitchFamily="49" charset="0"/>
              </a:rPr>
              <a:t>// hello</a:t>
            </a:r>
            <a:endParaRPr lang="en-US" b="0">
              <a:solidFill>
                <a:srgbClr val="D4D4D4"/>
              </a:solidFill>
              <a:effectLst/>
              <a:latin typeface="Consolas" panose="020B0609020204030204" pitchFamily="49" charset="0"/>
            </a:endParaRPr>
          </a:p>
          <a:p>
            <a:b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</a:br>
            <a:r>
              <a:rPr lang="en-US" b="0">
                <a:solidFill>
                  <a:srgbClr val="C586C0"/>
                </a:solidFill>
                <a:effectLst/>
                <a:latin typeface="Consolas" panose="020B0609020204030204" pitchFamily="49" charset="0"/>
              </a:rPr>
              <a:t>import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US" b="0" err="1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defaultImport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US" b="0">
                <a:solidFill>
                  <a:srgbClr val="C586C0"/>
                </a:solidFill>
                <a:effectLst/>
                <a:latin typeface="Consolas" panose="020B0609020204030204" pitchFamily="49" charset="0"/>
              </a:rPr>
              <a:t>from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US" b="0">
                <a:solidFill>
                  <a:srgbClr val="CE9178"/>
                </a:solidFill>
                <a:effectLst/>
                <a:latin typeface="Consolas" panose="020B0609020204030204" pitchFamily="49" charset="0"/>
              </a:rPr>
              <a:t>"./module.js"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;</a:t>
            </a:r>
          </a:p>
          <a:p>
            <a:r>
              <a:rPr lang="en-US" b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console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.</a:t>
            </a:r>
            <a:r>
              <a:rPr lang="en-US" b="0">
                <a:solidFill>
                  <a:srgbClr val="DCDCAA"/>
                </a:solidFill>
                <a:effectLst/>
                <a:latin typeface="Consolas" panose="020B0609020204030204" pitchFamily="49" charset="0"/>
              </a:rPr>
              <a:t>log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(</a:t>
            </a:r>
            <a:r>
              <a:rPr lang="en-US" b="0" err="1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defaultImport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); </a:t>
            </a:r>
            <a:r>
              <a:rPr lang="en-US" b="0">
                <a:solidFill>
                  <a:srgbClr val="6A9955"/>
                </a:solidFill>
                <a:effectLst/>
                <a:latin typeface="Consolas" panose="020B0609020204030204" pitchFamily="49" charset="0"/>
              </a:rPr>
              <a:t>// </a:t>
            </a:r>
            <a:r>
              <a:rPr lang="en-US" b="0" err="1">
                <a:solidFill>
                  <a:srgbClr val="6A9955"/>
                </a:solidFill>
                <a:effectLst/>
                <a:latin typeface="Consolas" panose="020B0609020204030204" pitchFamily="49" charset="0"/>
              </a:rPr>
              <a:t>zaCEL</a:t>
            </a:r>
            <a:endParaRPr lang="en-US" b="0">
              <a:solidFill>
                <a:srgbClr val="D4D4D4"/>
              </a:solidFill>
              <a:effectLst/>
              <a:latin typeface="Consolas" panose="020B0609020204030204" pitchFamily="49" charset="0"/>
            </a:endParaRPr>
          </a:p>
          <a:p>
            <a:b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</a:br>
            <a:r>
              <a:rPr lang="en-US" b="0">
                <a:solidFill>
                  <a:srgbClr val="C586C0"/>
                </a:solidFill>
                <a:effectLst/>
                <a:latin typeface="Consolas" panose="020B0609020204030204" pitchFamily="49" charset="0"/>
              </a:rPr>
              <a:t>import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US" b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*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US" b="0">
                <a:solidFill>
                  <a:srgbClr val="C586C0"/>
                </a:solidFill>
                <a:effectLst/>
                <a:latin typeface="Consolas" panose="020B0609020204030204" pitchFamily="49" charset="0"/>
              </a:rPr>
              <a:t>as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US" b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everything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US" b="0">
                <a:solidFill>
                  <a:srgbClr val="C586C0"/>
                </a:solidFill>
                <a:effectLst/>
                <a:latin typeface="Consolas" panose="020B0609020204030204" pitchFamily="49" charset="0"/>
              </a:rPr>
              <a:t>from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US" b="0">
                <a:solidFill>
                  <a:srgbClr val="CE9178"/>
                </a:solidFill>
                <a:effectLst/>
                <a:latin typeface="Consolas" panose="020B0609020204030204" pitchFamily="49" charset="0"/>
              </a:rPr>
              <a:t>"./module.js"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;</a:t>
            </a:r>
          </a:p>
          <a:p>
            <a:r>
              <a:rPr lang="en-US" b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console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.</a:t>
            </a:r>
            <a:r>
              <a:rPr lang="en-US" b="0">
                <a:solidFill>
                  <a:srgbClr val="DCDCAA"/>
                </a:solidFill>
                <a:effectLst/>
                <a:latin typeface="Consolas" panose="020B0609020204030204" pitchFamily="49" charset="0"/>
              </a:rPr>
              <a:t>log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(</a:t>
            </a:r>
            <a:r>
              <a:rPr lang="en-US" b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everything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); </a:t>
            </a:r>
            <a:r>
              <a:rPr lang="en-US" b="0">
                <a:solidFill>
                  <a:srgbClr val="6A9955"/>
                </a:solidFill>
                <a:effectLst/>
                <a:latin typeface="Consolas" panose="020B0609020204030204" pitchFamily="49" charset="0"/>
              </a:rPr>
              <a:t>// { default: '</a:t>
            </a:r>
            <a:r>
              <a:rPr lang="en-US" b="0" err="1">
                <a:solidFill>
                  <a:srgbClr val="6A9955"/>
                </a:solidFill>
                <a:effectLst/>
                <a:latin typeface="Consolas" panose="020B0609020204030204" pitchFamily="49" charset="0"/>
              </a:rPr>
              <a:t>zaCEL</a:t>
            </a:r>
            <a:r>
              <a:rPr lang="en-US" b="0">
                <a:solidFill>
                  <a:srgbClr val="6A9955"/>
                </a:solidFill>
                <a:effectLst/>
                <a:latin typeface="Consolas" panose="020B0609020204030204" pitchFamily="49" charset="0"/>
              </a:rPr>
              <a:t>', value: 'hello' }</a:t>
            </a:r>
            <a:endParaRPr lang="en-US" b="0">
              <a:solidFill>
                <a:srgbClr val="D4D4D4"/>
              </a:solidFill>
              <a:effectLst/>
              <a:latin typeface="Consolas" panose="020B0609020204030204" pitchFamily="49" charset="0"/>
            </a:endParaRPr>
          </a:p>
          <a:p>
            <a:endParaRPr lang="en-US" b="0">
              <a:solidFill>
                <a:srgbClr val="D4D4D4"/>
              </a:solidFill>
              <a:effectLst/>
              <a:latin typeface="Consolas" panose="020B0609020204030204" pitchFamily="49" charset="0"/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02CBBDE9-2A8C-53ED-D0AE-FAA71854BFD7}"/>
              </a:ext>
            </a:extLst>
          </p:cNvPr>
          <p:cNvSpPr txBox="1"/>
          <p:nvPr/>
        </p:nvSpPr>
        <p:spPr>
          <a:xfrm>
            <a:off x="6758608" y="1690688"/>
            <a:ext cx="10382001" cy="14773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b="0" dirty="0">
                <a:solidFill>
                  <a:srgbClr val="6A9955"/>
                </a:solidFill>
                <a:effectLst/>
                <a:latin typeface="Consolas" panose="020B0609020204030204" pitchFamily="49" charset="0"/>
              </a:rPr>
              <a:t>// module.js</a:t>
            </a:r>
            <a:endParaRPr lang="en-US" b="0" dirty="0">
              <a:solidFill>
                <a:srgbClr val="D4D4D4"/>
              </a:solidFill>
              <a:effectLst/>
              <a:latin typeface="Consolas" panose="020B0609020204030204" pitchFamily="49" charset="0"/>
            </a:endParaRPr>
          </a:p>
          <a:p>
            <a:r>
              <a:rPr lang="en-US" b="0" dirty="0">
                <a:solidFill>
                  <a:srgbClr val="C586C0"/>
                </a:solidFill>
                <a:effectLst/>
                <a:latin typeface="Consolas" panose="020B0609020204030204" pitchFamily="49" charset="0"/>
              </a:rPr>
              <a:t>export</a:t>
            </a:r>
            <a:r>
              <a:rPr lang="en-US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US" b="0" dirty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const</a:t>
            </a:r>
            <a:r>
              <a:rPr lang="en-US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US" b="0" dirty="0">
                <a:solidFill>
                  <a:srgbClr val="4FC1FF"/>
                </a:solidFill>
                <a:effectLst/>
                <a:latin typeface="Consolas" panose="020B0609020204030204" pitchFamily="49" charset="0"/>
              </a:rPr>
              <a:t>value</a:t>
            </a:r>
            <a:r>
              <a:rPr lang="en-US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= </a:t>
            </a:r>
            <a:r>
              <a:rPr lang="en-US" b="0" dirty="0">
                <a:solidFill>
                  <a:srgbClr val="CE9178"/>
                </a:solidFill>
                <a:effectLst/>
                <a:latin typeface="Consolas" panose="020B0609020204030204" pitchFamily="49" charset="0"/>
              </a:rPr>
              <a:t>"hello"</a:t>
            </a:r>
            <a:r>
              <a:rPr lang="en-US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;</a:t>
            </a:r>
          </a:p>
          <a:p>
            <a:r>
              <a:rPr lang="en-US" dirty="0">
                <a:solidFill>
                  <a:srgbClr val="569CD6"/>
                </a:solidFill>
                <a:latin typeface="Consolas" panose="020B0609020204030204" pitchFamily="49" charset="0"/>
              </a:rPr>
              <a:t>const</a:t>
            </a:r>
            <a:r>
              <a:rPr lang="en-US" dirty="0">
                <a:solidFill>
                  <a:srgbClr val="D4D4D4"/>
                </a:solidFill>
                <a:latin typeface="Consolas" panose="020B0609020204030204" pitchFamily="49" charset="0"/>
              </a:rPr>
              <a:t> </a:t>
            </a:r>
            <a:r>
              <a:rPr lang="en-US" dirty="0">
                <a:solidFill>
                  <a:srgbClr val="4FC1FF"/>
                </a:solidFill>
                <a:latin typeface="Consolas" panose="020B0609020204030204" pitchFamily="49" charset="0"/>
              </a:rPr>
              <a:t>API_KEY</a:t>
            </a:r>
            <a:r>
              <a:rPr lang="en-US" dirty="0">
                <a:solidFill>
                  <a:srgbClr val="D4D4D4"/>
                </a:solidFill>
                <a:latin typeface="Consolas" panose="020B0609020204030204" pitchFamily="49" charset="0"/>
              </a:rPr>
              <a:t> = </a:t>
            </a:r>
            <a:r>
              <a:rPr lang="en-US" dirty="0">
                <a:solidFill>
                  <a:srgbClr val="CE9178"/>
                </a:solidFill>
                <a:latin typeface="Consolas" panose="020B0609020204030204" pitchFamily="49" charset="0"/>
              </a:rPr>
              <a:t>"zaCELgL.0imfnc8mVLWwsAawjYr4Rx-Af50DDqtlx"</a:t>
            </a:r>
            <a:r>
              <a:rPr lang="en-US" dirty="0">
                <a:solidFill>
                  <a:srgbClr val="D4D4D4"/>
                </a:solidFill>
                <a:latin typeface="Consolas" panose="020B0609020204030204" pitchFamily="49" charset="0"/>
              </a:rPr>
              <a:t>;</a:t>
            </a:r>
            <a:endParaRPr lang="en-US" b="0" dirty="0">
              <a:solidFill>
                <a:srgbClr val="D4D4D4"/>
              </a:solidFill>
              <a:effectLst/>
              <a:latin typeface="Consolas" panose="020B0609020204030204" pitchFamily="49" charset="0"/>
            </a:endParaRPr>
          </a:p>
          <a:p>
            <a:endParaRPr lang="en-US" b="0">
              <a:solidFill>
                <a:srgbClr val="C586C0"/>
              </a:solidFill>
              <a:effectLst/>
              <a:latin typeface="Consolas" panose="020B0609020204030204" pitchFamily="49" charset="0"/>
            </a:endParaRPr>
          </a:p>
          <a:p>
            <a:r>
              <a:rPr lang="en-US" b="0">
                <a:solidFill>
                  <a:srgbClr val="C586C0"/>
                </a:solidFill>
                <a:effectLst/>
                <a:latin typeface="Consolas" panose="020B0609020204030204" pitchFamily="49" charset="0"/>
              </a:rPr>
              <a:t>export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US" b="0" dirty="0">
                <a:solidFill>
                  <a:srgbClr val="C586C0"/>
                </a:solidFill>
                <a:effectLst/>
                <a:latin typeface="Consolas" panose="020B0609020204030204" pitchFamily="49" charset="0"/>
              </a:rPr>
              <a:t>default</a:t>
            </a:r>
            <a:r>
              <a:rPr lang="en-US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US" b="0" dirty="0" err="1">
                <a:solidFill>
                  <a:srgbClr val="4FC1FF"/>
                </a:solidFill>
                <a:effectLst/>
                <a:latin typeface="Consolas" panose="020B0609020204030204" pitchFamily="49" charset="0"/>
              </a:rPr>
              <a:t>API_KEY</a:t>
            </a:r>
            <a:r>
              <a:rPr lang="en-US" b="0" dirty="0" err="1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.</a:t>
            </a:r>
            <a:r>
              <a:rPr lang="en-US" b="0" dirty="0" err="1">
                <a:solidFill>
                  <a:srgbClr val="DCDCAA"/>
                </a:solidFill>
                <a:effectLst/>
                <a:latin typeface="Consolas" panose="020B0609020204030204" pitchFamily="49" charset="0"/>
              </a:rPr>
              <a:t>slice</a:t>
            </a:r>
            <a:r>
              <a:rPr lang="en-US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(</a:t>
            </a:r>
            <a:r>
              <a:rPr lang="en-US" b="0" dirty="0">
                <a:solidFill>
                  <a:srgbClr val="B5CEA8"/>
                </a:solidFill>
                <a:effectLst/>
                <a:latin typeface="Consolas" panose="020B0609020204030204" pitchFamily="49" charset="0"/>
              </a:rPr>
              <a:t>0</a:t>
            </a:r>
            <a:r>
              <a:rPr lang="en-US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,</a:t>
            </a:r>
            <a:r>
              <a:rPr lang="en-US" b="0" dirty="0">
                <a:solidFill>
                  <a:srgbClr val="B5CEA8"/>
                </a:solidFill>
                <a:effectLst/>
                <a:latin typeface="Consolas" panose="020B0609020204030204" pitchFamily="49" charset="0"/>
              </a:rPr>
              <a:t>5</a:t>
            </a:r>
            <a:r>
              <a:rPr lang="en-US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);</a:t>
            </a:r>
          </a:p>
        </p:txBody>
      </p:sp>
    </p:spTree>
    <p:extLst>
      <p:ext uri="{BB962C8B-B14F-4D97-AF65-F5344CB8AC3E}">
        <p14:creationId xmlns:p14="http://schemas.microsoft.com/office/powerpoint/2010/main" val="420110822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uiExpand="1" build="p"/>
      <p:bldP spid="26" grpId="0" uiExpand="1" build="p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D702A2-5CED-2F1E-D12B-73A398A4EF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/>
              <a:t>Modules – ESM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2D17CFE-5EB0-5E03-8B20-0B76761348D8}"/>
              </a:ext>
            </a:extLst>
          </p:cNvPr>
          <p:cNvSpPr txBox="1"/>
          <p:nvPr/>
        </p:nvSpPr>
        <p:spPr>
          <a:xfrm>
            <a:off x="2975428" y="1539847"/>
            <a:ext cx="3120572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b="0">
                <a:solidFill>
                  <a:srgbClr val="6A9955"/>
                </a:solidFill>
                <a:effectLst/>
                <a:latin typeface="Consolas" panose="020B0609020204030204" pitchFamily="49" charset="0"/>
              </a:rPr>
              <a:t>// poor-pi.js</a:t>
            </a:r>
            <a:endParaRPr lang="en-US" b="0">
              <a:solidFill>
                <a:srgbClr val="D4D4D4"/>
              </a:solidFill>
              <a:effectLst/>
              <a:latin typeface="Consolas" panose="020B0609020204030204" pitchFamily="49" charset="0"/>
            </a:endParaRPr>
          </a:p>
          <a:p>
            <a:r>
              <a:rPr lang="en-US" b="0">
                <a:solidFill>
                  <a:srgbClr val="C586C0"/>
                </a:solidFill>
                <a:effectLst/>
                <a:latin typeface="Consolas" panose="020B0609020204030204" pitchFamily="49" charset="0"/>
              </a:rPr>
              <a:t>export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US" b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const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US" b="0">
                <a:solidFill>
                  <a:srgbClr val="4FC1FF"/>
                </a:solidFill>
                <a:effectLst/>
                <a:latin typeface="Consolas" panose="020B0609020204030204" pitchFamily="49" charset="0"/>
              </a:rPr>
              <a:t>PI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= </a:t>
            </a:r>
            <a:r>
              <a:rPr lang="en-US" b="0">
                <a:solidFill>
                  <a:srgbClr val="B5CEA8"/>
                </a:solidFill>
                <a:effectLst/>
                <a:latin typeface="Consolas" panose="020B0609020204030204" pitchFamily="49" charset="0"/>
              </a:rPr>
              <a:t>5</a:t>
            </a:r>
            <a:endParaRPr lang="en-US" b="0">
              <a:solidFill>
                <a:srgbClr val="D4D4D4"/>
              </a:solidFill>
              <a:effectLst/>
              <a:latin typeface="Consolas" panose="020B0609020204030204" pitchFamily="49" charset="0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718E5340-6D0B-6385-9CED-A5A42BFEFEF4}"/>
              </a:ext>
            </a:extLst>
          </p:cNvPr>
          <p:cNvSpPr txBox="1"/>
          <p:nvPr/>
        </p:nvSpPr>
        <p:spPr>
          <a:xfrm>
            <a:off x="7375677" y="2265245"/>
            <a:ext cx="4600975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b="0">
                <a:solidFill>
                  <a:srgbClr val="6A9955"/>
                </a:solidFill>
                <a:effectLst/>
                <a:latin typeface="Consolas" panose="020B0609020204030204" pitchFamily="49" charset="0"/>
              </a:rPr>
              <a:t>// calculator.js</a:t>
            </a:r>
            <a:endParaRPr lang="en-US" b="0">
              <a:solidFill>
                <a:srgbClr val="D4D4D4"/>
              </a:solidFill>
              <a:effectLst/>
              <a:latin typeface="Consolas" panose="020B0609020204030204" pitchFamily="49" charset="0"/>
            </a:endParaRPr>
          </a:p>
          <a:p>
            <a:r>
              <a:rPr lang="en-US" b="0">
                <a:solidFill>
                  <a:srgbClr val="C586C0"/>
                </a:solidFill>
                <a:effectLst/>
                <a:latin typeface="Consolas" panose="020B0609020204030204" pitchFamily="49" charset="0"/>
              </a:rPr>
              <a:t>import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{ </a:t>
            </a:r>
            <a:r>
              <a:rPr lang="en-US" b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PI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} </a:t>
            </a:r>
            <a:r>
              <a:rPr lang="en-US" b="0">
                <a:solidFill>
                  <a:srgbClr val="C586C0"/>
                </a:solidFill>
                <a:effectLst/>
                <a:latin typeface="Consolas" panose="020B0609020204030204" pitchFamily="49" charset="0"/>
              </a:rPr>
              <a:t>from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US" b="0">
                <a:solidFill>
                  <a:srgbClr val="CE9178"/>
                </a:solidFill>
                <a:effectLst/>
                <a:latin typeface="Consolas" panose="020B0609020204030204" pitchFamily="49" charset="0"/>
              </a:rPr>
              <a:t>"./poor-pi.js"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;</a:t>
            </a:r>
          </a:p>
          <a:p>
            <a:r>
              <a:rPr lang="en-US" b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const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US" b="0" err="1">
                <a:solidFill>
                  <a:srgbClr val="4FC1FF"/>
                </a:solidFill>
                <a:effectLst/>
                <a:latin typeface="Consolas" panose="020B0609020204030204" pitchFamily="49" charset="0"/>
              </a:rPr>
              <a:t>oko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= </a:t>
            </a:r>
            <a:r>
              <a:rPr lang="en-US" b="0">
                <a:solidFill>
                  <a:srgbClr val="B5CEA8"/>
                </a:solidFill>
                <a:effectLst/>
                <a:latin typeface="Consolas" panose="020B0609020204030204" pitchFamily="49" charset="0"/>
              </a:rPr>
              <a:t>21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;</a:t>
            </a:r>
          </a:p>
          <a:p>
            <a:r>
              <a:rPr lang="en-US" b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console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.</a:t>
            </a:r>
            <a:r>
              <a:rPr lang="en-US" b="0">
                <a:solidFill>
                  <a:srgbClr val="DCDCAA"/>
                </a:solidFill>
                <a:effectLst/>
                <a:latin typeface="Consolas" panose="020B0609020204030204" pitchFamily="49" charset="0"/>
              </a:rPr>
              <a:t>log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(</a:t>
            </a:r>
            <a:r>
              <a:rPr lang="en-US" b="0">
                <a:solidFill>
                  <a:srgbClr val="4FC1FF"/>
                </a:solidFill>
                <a:effectLst/>
                <a:latin typeface="Consolas" panose="020B0609020204030204" pitchFamily="49" charset="0"/>
              </a:rPr>
              <a:t>PI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* </a:t>
            </a:r>
            <a:r>
              <a:rPr lang="en-US" b="0" err="1">
                <a:solidFill>
                  <a:srgbClr val="4FC1FF"/>
                </a:solidFill>
                <a:effectLst/>
                <a:latin typeface="Consolas" panose="020B0609020204030204" pitchFamily="49" charset="0"/>
              </a:rPr>
              <a:t>oko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);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107241C-4BE9-AE3D-75A7-783FCD14E790}"/>
              </a:ext>
            </a:extLst>
          </p:cNvPr>
          <p:cNvSpPr txBox="1"/>
          <p:nvPr/>
        </p:nvSpPr>
        <p:spPr>
          <a:xfrm>
            <a:off x="667657" y="2653574"/>
            <a:ext cx="7450667" cy="424731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b="0" dirty="0">
                <a:solidFill>
                  <a:srgbClr val="6A9955"/>
                </a:solidFill>
                <a:effectLst/>
                <a:latin typeface="Consolas" panose="020B0609020204030204" pitchFamily="49" charset="0"/>
              </a:rPr>
              <a:t>&lt;!-- index.html --&gt;</a:t>
            </a:r>
            <a:endParaRPr lang="en-US" b="0" dirty="0">
              <a:solidFill>
                <a:srgbClr val="D4D4D4"/>
              </a:solidFill>
              <a:effectLst/>
              <a:latin typeface="Consolas" panose="020B0609020204030204" pitchFamily="49" charset="0"/>
            </a:endParaRPr>
          </a:p>
          <a:p>
            <a:r>
              <a:rPr lang="en-US" b="0" dirty="0">
                <a:solidFill>
                  <a:srgbClr val="808080"/>
                </a:solidFill>
                <a:effectLst/>
                <a:latin typeface="Consolas" panose="020B0609020204030204" pitchFamily="49" charset="0"/>
              </a:rPr>
              <a:t>&lt;!</a:t>
            </a:r>
            <a:r>
              <a:rPr lang="en-US" b="0" dirty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DOCTYPE</a:t>
            </a:r>
            <a:r>
              <a:rPr lang="en-US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US" b="0" dirty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html</a:t>
            </a:r>
            <a:r>
              <a:rPr lang="en-US" b="0" dirty="0">
                <a:solidFill>
                  <a:srgbClr val="808080"/>
                </a:solidFill>
                <a:effectLst/>
                <a:latin typeface="Consolas" panose="020B0609020204030204" pitchFamily="49" charset="0"/>
              </a:rPr>
              <a:t>&gt;</a:t>
            </a:r>
            <a:endParaRPr lang="en-US" b="0" dirty="0">
              <a:solidFill>
                <a:srgbClr val="D4D4D4"/>
              </a:solidFill>
              <a:effectLst/>
              <a:latin typeface="Consolas" panose="020B0609020204030204" pitchFamily="49" charset="0"/>
            </a:endParaRPr>
          </a:p>
          <a:p>
            <a:r>
              <a:rPr lang="en-US" b="0" dirty="0">
                <a:solidFill>
                  <a:srgbClr val="808080"/>
                </a:solidFill>
                <a:effectLst/>
                <a:latin typeface="Consolas" panose="020B0609020204030204" pitchFamily="49" charset="0"/>
              </a:rPr>
              <a:t>&lt;</a:t>
            </a:r>
            <a:r>
              <a:rPr lang="en-US" b="0" dirty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html</a:t>
            </a:r>
            <a:r>
              <a:rPr lang="en-US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US" b="0" dirty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lang</a:t>
            </a:r>
            <a:r>
              <a:rPr lang="en-US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=</a:t>
            </a:r>
            <a:r>
              <a:rPr lang="en-US" b="0" dirty="0">
                <a:solidFill>
                  <a:srgbClr val="CE9178"/>
                </a:solidFill>
                <a:effectLst/>
                <a:latin typeface="Consolas" panose="020B0609020204030204" pitchFamily="49" charset="0"/>
              </a:rPr>
              <a:t>"</a:t>
            </a:r>
            <a:r>
              <a:rPr lang="en-US" b="0" dirty="0" err="1">
                <a:solidFill>
                  <a:srgbClr val="CE9178"/>
                </a:solidFill>
                <a:effectLst/>
                <a:latin typeface="Consolas" panose="020B0609020204030204" pitchFamily="49" charset="0"/>
              </a:rPr>
              <a:t>en</a:t>
            </a:r>
            <a:r>
              <a:rPr lang="en-US" b="0" dirty="0">
                <a:solidFill>
                  <a:srgbClr val="CE9178"/>
                </a:solidFill>
                <a:effectLst/>
                <a:latin typeface="Consolas" panose="020B0609020204030204" pitchFamily="49" charset="0"/>
              </a:rPr>
              <a:t>"</a:t>
            </a:r>
            <a:r>
              <a:rPr lang="en-US" b="0" dirty="0">
                <a:solidFill>
                  <a:srgbClr val="808080"/>
                </a:solidFill>
                <a:effectLst/>
                <a:latin typeface="Consolas" panose="020B0609020204030204" pitchFamily="49" charset="0"/>
              </a:rPr>
              <a:t>&gt;</a:t>
            </a:r>
            <a:endParaRPr lang="en-US" b="0" dirty="0">
              <a:solidFill>
                <a:srgbClr val="D4D4D4"/>
              </a:solidFill>
              <a:effectLst/>
              <a:latin typeface="Consolas" panose="020B0609020204030204" pitchFamily="49" charset="0"/>
            </a:endParaRPr>
          </a:p>
          <a:p>
            <a:r>
              <a:rPr lang="en-US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</a:t>
            </a:r>
            <a:r>
              <a:rPr lang="en-US" b="0" dirty="0">
                <a:solidFill>
                  <a:srgbClr val="808080"/>
                </a:solidFill>
                <a:effectLst/>
                <a:latin typeface="Consolas" panose="020B0609020204030204" pitchFamily="49" charset="0"/>
              </a:rPr>
              <a:t>&lt;</a:t>
            </a:r>
            <a:r>
              <a:rPr lang="en-US" b="0" dirty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head</a:t>
            </a:r>
            <a:r>
              <a:rPr lang="en-US" b="0" dirty="0">
                <a:solidFill>
                  <a:srgbClr val="808080"/>
                </a:solidFill>
                <a:effectLst/>
                <a:latin typeface="Consolas" panose="020B0609020204030204" pitchFamily="49" charset="0"/>
              </a:rPr>
              <a:t>&gt;</a:t>
            </a:r>
            <a:endParaRPr lang="en-US" b="0" dirty="0">
              <a:solidFill>
                <a:srgbClr val="D4D4D4"/>
              </a:solidFill>
              <a:effectLst/>
              <a:latin typeface="Consolas" panose="020B0609020204030204" pitchFamily="49" charset="0"/>
            </a:endParaRPr>
          </a:p>
          <a:p>
            <a:r>
              <a:rPr lang="en-US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  </a:t>
            </a:r>
            <a:r>
              <a:rPr lang="en-US" b="0" dirty="0">
                <a:solidFill>
                  <a:srgbClr val="808080"/>
                </a:solidFill>
                <a:effectLst/>
                <a:latin typeface="Consolas" panose="020B0609020204030204" pitchFamily="49" charset="0"/>
              </a:rPr>
              <a:t>&lt;</a:t>
            </a:r>
            <a:r>
              <a:rPr lang="en-US" b="0" dirty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script</a:t>
            </a:r>
            <a:r>
              <a:rPr lang="en-US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US" b="0" dirty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type</a:t>
            </a:r>
            <a:r>
              <a:rPr lang="en-US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=</a:t>
            </a:r>
            <a:r>
              <a:rPr lang="en-US" b="0" dirty="0">
                <a:solidFill>
                  <a:srgbClr val="CE9178"/>
                </a:solidFill>
                <a:effectLst/>
                <a:latin typeface="Consolas" panose="020B0609020204030204" pitchFamily="49" charset="0"/>
              </a:rPr>
              <a:t>"module"</a:t>
            </a:r>
            <a:r>
              <a:rPr lang="en-US" b="0" dirty="0">
                <a:solidFill>
                  <a:srgbClr val="808080"/>
                </a:solidFill>
                <a:effectLst/>
                <a:latin typeface="Consolas" panose="020B0609020204030204" pitchFamily="49" charset="0"/>
              </a:rPr>
              <a:t>&gt;</a:t>
            </a:r>
            <a:endParaRPr lang="en-US" b="0" dirty="0">
              <a:solidFill>
                <a:srgbClr val="D4D4D4"/>
              </a:solidFill>
              <a:effectLst/>
              <a:latin typeface="Consolas" panose="020B0609020204030204" pitchFamily="49" charset="0"/>
            </a:endParaRPr>
          </a:p>
          <a:p>
            <a:r>
              <a:rPr lang="en-US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    </a:t>
            </a:r>
            <a:r>
              <a:rPr lang="en-US" b="0" dirty="0">
                <a:solidFill>
                  <a:srgbClr val="C586C0"/>
                </a:solidFill>
                <a:effectLst/>
                <a:latin typeface="Consolas" panose="020B0609020204030204" pitchFamily="49" charset="0"/>
              </a:rPr>
              <a:t>import</a:t>
            </a:r>
            <a:r>
              <a:rPr lang="en-US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{ </a:t>
            </a:r>
            <a:r>
              <a:rPr lang="en-US" b="0" dirty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PI</a:t>
            </a:r>
            <a:r>
              <a:rPr lang="en-US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} </a:t>
            </a:r>
            <a:r>
              <a:rPr lang="en-US" b="0" dirty="0">
                <a:solidFill>
                  <a:srgbClr val="C586C0"/>
                </a:solidFill>
                <a:effectLst/>
                <a:latin typeface="Consolas" panose="020B0609020204030204" pitchFamily="49" charset="0"/>
              </a:rPr>
              <a:t>from</a:t>
            </a:r>
            <a:r>
              <a:rPr lang="en-US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US" b="0" dirty="0">
                <a:solidFill>
                  <a:srgbClr val="CE9178"/>
                </a:solidFill>
                <a:effectLst/>
                <a:latin typeface="Consolas" panose="020B0609020204030204" pitchFamily="49" charset="0"/>
              </a:rPr>
              <a:t>"./poor-pi.js"</a:t>
            </a:r>
            <a:r>
              <a:rPr lang="en-US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;</a:t>
            </a:r>
          </a:p>
          <a:p>
            <a:r>
              <a:rPr lang="en-US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    </a:t>
            </a:r>
            <a:r>
              <a:rPr lang="en-US" b="0" dirty="0" err="1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document</a:t>
            </a:r>
            <a:r>
              <a:rPr lang="en-US" b="0" dirty="0" err="1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.</a:t>
            </a:r>
            <a:r>
              <a:rPr lang="en-US" b="0" dirty="0" err="1">
                <a:solidFill>
                  <a:srgbClr val="DCDCAA"/>
                </a:solidFill>
                <a:effectLst/>
                <a:latin typeface="Consolas" panose="020B0609020204030204" pitchFamily="49" charset="0"/>
              </a:rPr>
              <a:t>getElementById</a:t>
            </a:r>
            <a:r>
              <a:rPr lang="en-US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(</a:t>
            </a:r>
            <a:r>
              <a:rPr lang="en-US" b="0" dirty="0">
                <a:solidFill>
                  <a:srgbClr val="CE9178"/>
                </a:solidFill>
                <a:effectLst/>
                <a:latin typeface="Consolas" panose="020B0609020204030204" pitchFamily="49" charset="0"/>
              </a:rPr>
              <a:t>"PI"</a:t>
            </a:r>
            <a:r>
              <a:rPr lang="en-US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).</a:t>
            </a:r>
            <a:r>
              <a:rPr lang="en-US" b="0" dirty="0" err="1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innerHTML</a:t>
            </a:r>
            <a:r>
              <a:rPr lang="en-US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= </a:t>
            </a:r>
            <a:r>
              <a:rPr lang="en-US" b="0" dirty="0">
                <a:solidFill>
                  <a:srgbClr val="4FC1FF"/>
                </a:solidFill>
                <a:effectLst/>
                <a:latin typeface="Consolas" panose="020B0609020204030204" pitchFamily="49" charset="0"/>
              </a:rPr>
              <a:t>PI</a:t>
            </a:r>
            <a:r>
              <a:rPr lang="en-US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;</a:t>
            </a:r>
          </a:p>
          <a:p>
            <a:r>
              <a:rPr lang="en-US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  </a:t>
            </a:r>
            <a:r>
              <a:rPr lang="en-US" b="0" dirty="0">
                <a:solidFill>
                  <a:srgbClr val="808080"/>
                </a:solidFill>
                <a:effectLst/>
                <a:latin typeface="Consolas" panose="020B0609020204030204" pitchFamily="49" charset="0"/>
              </a:rPr>
              <a:t>&lt;/</a:t>
            </a:r>
            <a:r>
              <a:rPr lang="en-US" b="0" dirty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script</a:t>
            </a:r>
            <a:r>
              <a:rPr lang="en-US" b="0" dirty="0">
                <a:solidFill>
                  <a:srgbClr val="808080"/>
                </a:solidFill>
                <a:effectLst/>
                <a:latin typeface="Consolas" panose="020B0609020204030204" pitchFamily="49" charset="0"/>
              </a:rPr>
              <a:t>&gt;</a:t>
            </a:r>
            <a:endParaRPr lang="en-US" b="0" dirty="0">
              <a:solidFill>
                <a:srgbClr val="D4D4D4"/>
              </a:solidFill>
              <a:effectLst/>
              <a:latin typeface="Consolas" panose="020B0609020204030204" pitchFamily="49" charset="0"/>
            </a:endParaRPr>
          </a:p>
          <a:p>
            <a:r>
              <a:rPr lang="en-US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</a:t>
            </a:r>
            <a:r>
              <a:rPr lang="en-US" b="0" dirty="0">
                <a:solidFill>
                  <a:srgbClr val="808080"/>
                </a:solidFill>
                <a:effectLst/>
                <a:latin typeface="Consolas" panose="020B0609020204030204" pitchFamily="49" charset="0"/>
              </a:rPr>
              <a:t>&lt;/</a:t>
            </a:r>
            <a:r>
              <a:rPr lang="en-US" b="0" dirty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head</a:t>
            </a:r>
            <a:r>
              <a:rPr lang="en-US" b="0" dirty="0">
                <a:solidFill>
                  <a:srgbClr val="808080"/>
                </a:solidFill>
                <a:effectLst/>
                <a:latin typeface="Consolas" panose="020B0609020204030204" pitchFamily="49" charset="0"/>
              </a:rPr>
              <a:t>&gt;</a:t>
            </a:r>
            <a:endParaRPr lang="en-US" b="0" dirty="0">
              <a:solidFill>
                <a:srgbClr val="D4D4D4"/>
              </a:solidFill>
              <a:effectLst/>
              <a:latin typeface="Consolas" panose="020B0609020204030204" pitchFamily="49" charset="0"/>
            </a:endParaRPr>
          </a:p>
          <a:p>
            <a:r>
              <a:rPr lang="en-US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</a:t>
            </a:r>
            <a:r>
              <a:rPr lang="en-US" b="0" dirty="0">
                <a:solidFill>
                  <a:srgbClr val="808080"/>
                </a:solidFill>
                <a:effectLst/>
                <a:latin typeface="Consolas" panose="020B0609020204030204" pitchFamily="49" charset="0"/>
              </a:rPr>
              <a:t>&lt;</a:t>
            </a:r>
            <a:r>
              <a:rPr lang="en-US" b="0" dirty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body</a:t>
            </a:r>
            <a:r>
              <a:rPr lang="en-US" b="0" dirty="0">
                <a:solidFill>
                  <a:srgbClr val="808080"/>
                </a:solidFill>
                <a:effectLst/>
                <a:latin typeface="Consolas" panose="020B0609020204030204" pitchFamily="49" charset="0"/>
              </a:rPr>
              <a:t>&gt;</a:t>
            </a:r>
            <a:endParaRPr lang="en-US" b="0" dirty="0">
              <a:solidFill>
                <a:srgbClr val="D4D4D4"/>
              </a:solidFill>
              <a:effectLst/>
              <a:latin typeface="Consolas" panose="020B0609020204030204" pitchFamily="49" charset="0"/>
            </a:endParaRPr>
          </a:p>
          <a:p>
            <a:r>
              <a:rPr lang="en-US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  </a:t>
            </a:r>
            <a:r>
              <a:rPr lang="en-US" b="0" dirty="0">
                <a:solidFill>
                  <a:srgbClr val="808080"/>
                </a:solidFill>
                <a:effectLst/>
                <a:latin typeface="Consolas" panose="020B0609020204030204" pitchFamily="49" charset="0"/>
              </a:rPr>
              <a:t>&lt;</a:t>
            </a:r>
            <a:r>
              <a:rPr lang="en-US" b="0" dirty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p</a:t>
            </a:r>
            <a:r>
              <a:rPr lang="en-US" b="0" dirty="0">
                <a:solidFill>
                  <a:srgbClr val="808080"/>
                </a:solidFill>
                <a:effectLst/>
                <a:latin typeface="Consolas" panose="020B0609020204030204" pitchFamily="49" charset="0"/>
              </a:rPr>
              <a:t>&gt;</a:t>
            </a:r>
            <a:r>
              <a:rPr lang="en-US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pi is </a:t>
            </a:r>
            <a:r>
              <a:rPr lang="en-US" b="0" dirty="0">
                <a:solidFill>
                  <a:srgbClr val="808080"/>
                </a:solidFill>
                <a:effectLst/>
                <a:latin typeface="Consolas" panose="020B0609020204030204" pitchFamily="49" charset="0"/>
              </a:rPr>
              <a:t>&lt;</a:t>
            </a:r>
            <a:r>
              <a:rPr lang="en-US" b="0" dirty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span</a:t>
            </a:r>
            <a:r>
              <a:rPr lang="en-US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US" b="0" dirty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id</a:t>
            </a:r>
            <a:r>
              <a:rPr lang="en-US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=</a:t>
            </a:r>
            <a:r>
              <a:rPr lang="en-US" b="0" dirty="0">
                <a:solidFill>
                  <a:srgbClr val="CE9178"/>
                </a:solidFill>
                <a:effectLst/>
                <a:latin typeface="Consolas" panose="020B0609020204030204" pitchFamily="49" charset="0"/>
              </a:rPr>
              <a:t>"PI"</a:t>
            </a:r>
            <a:r>
              <a:rPr lang="en-US" b="0" dirty="0">
                <a:solidFill>
                  <a:srgbClr val="808080"/>
                </a:solidFill>
                <a:effectLst/>
                <a:latin typeface="Consolas" panose="020B0609020204030204" pitchFamily="49" charset="0"/>
              </a:rPr>
              <a:t>&gt;&lt;/</a:t>
            </a:r>
            <a:r>
              <a:rPr lang="en-US" b="0" dirty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span</a:t>
            </a:r>
            <a:r>
              <a:rPr lang="en-US" b="0" dirty="0">
                <a:solidFill>
                  <a:srgbClr val="808080"/>
                </a:solidFill>
                <a:effectLst/>
                <a:latin typeface="Consolas" panose="020B0609020204030204" pitchFamily="49" charset="0"/>
              </a:rPr>
              <a:t>&gt;&lt;/</a:t>
            </a:r>
            <a:r>
              <a:rPr lang="en-US" b="0" dirty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p</a:t>
            </a:r>
            <a:r>
              <a:rPr lang="en-US" b="0" dirty="0">
                <a:solidFill>
                  <a:srgbClr val="808080"/>
                </a:solidFill>
                <a:effectLst/>
                <a:latin typeface="Consolas" panose="020B0609020204030204" pitchFamily="49" charset="0"/>
              </a:rPr>
              <a:t>&gt;</a:t>
            </a:r>
            <a:endParaRPr lang="en-US" b="0" dirty="0">
              <a:solidFill>
                <a:srgbClr val="D4D4D4"/>
              </a:solidFill>
              <a:effectLst/>
              <a:latin typeface="Consolas" panose="020B0609020204030204" pitchFamily="49" charset="0"/>
            </a:endParaRPr>
          </a:p>
          <a:p>
            <a:r>
              <a:rPr lang="en-US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</a:t>
            </a:r>
            <a:r>
              <a:rPr lang="en-US" b="0" dirty="0">
                <a:solidFill>
                  <a:srgbClr val="808080"/>
                </a:solidFill>
                <a:effectLst/>
                <a:latin typeface="Consolas" panose="020B0609020204030204" pitchFamily="49" charset="0"/>
              </a:rPr>
              <a:t>&lt;/</a:t>
            </a:r>
            <a:r>
              <a:rPr lang="en-US" b="0" dirty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body</a:t>
            </a:r>
            <a:r>
              <a:rPr lang="en-US" b="0" dirty="0">
                <a:solidFill>
                  <a:srgbClr val="808080"/>
                </a:solidFill>
                <a:effectLst/>
                <a:latin typeface="Consolas" panose="020B0609020204030204" pitchFamily="49" charset="0"/>
              </a:rPr>
              <a:t>&gt;</a:t>
            </a:r>
            <a:endParaRPr lang="en-US" b="0" dirty="0">
              <a:solidFill>
                <a:srgbClr val="D4D4D4"/>
              </a:solidFill>
              <a:effectLst/>
              <a:latin typeface="Consolas" panose="020B0609020204030204" pitchFamily="49" charset="0"/>
            </a:endParaRPr>
          </a:p>
          <a:p>
            <a:r>
              <a:rPr lang="en-US" b="0" dirty="0">
                <a:solidFill>
                  <a:srgbClr val="808080"/>
                </a:solidFill>
                <a:effectLst/>
                <a:latin typeface="Consolas" panose="020B0609020204030204" pitchFamily="49" charset="0"/>
              </a:rPr>
              <a:t>&lt;/</a:t>
            </a:r>
            <a:r>
              <a:rPr lang="en-US" b="0" dirty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html</a:t>
            </a:r>
            <a:r>
              <a:rPr lang="en-US" b="0" dirty="0">
                <a:solidFill>
                  <a:srgbClr val="808080"/>
                </a:solidFill>
                <a:effectLst/>
                <a:latin typeface="Consolas" panose="020B0609020204030204" pitchFamily="49" charset="0"/>
              </a:rPr>
              <a:t>&gt;</a:t>
            </a:r>
            <a:endParaRPr lang="en-US" b="0" dirty="0">
              <a:solidFill>
                <a:srgbClr val="D4D4D4"/>
              </a:solidFill>
              <a:effectLst/>
              <a:latin typeface="Consolas" panose="020B0609020204030204" pitchFamily="49" charset="0"/>
            </a:endParaRPr>
          </a:p>
          <a:p>
            <a:br>
              <a:rPr lang="en-US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</a:br>
            <a:endParaRPr lang="en-US" b="0" dirty="0">
              <a:solidFill>
                <a:srgbClr val="D4D4D4"/>
              </a:solidFill>
              <a:effectLst/>
              <a:latin typeface="Consolas" panose="020B06090202040302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63156332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3" grpId="0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D702A2-5CED-2F1E-D12B-73A398A4EF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/>
              <a:t>Modules – ESM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2D17CFE-5EB0-5E03-8B20-0B76761348D8}"/>
              </a:ext>
            </a:extLst>
          </p:cNvPr>
          <p:cNvSpPr txBox="1"/>
          <p:nvPr/>
        </p:nvSpPr>
        <p:spPr>
          <a:xfrm>
            <a:off x="2975428" y="1539847"/>
            <a:ext cx="3120572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b="0">
                <a:solidFill>
                  <a:srgbClr val="6A9955"/>
                </a:solidFill>
                <a:effectLst/>
                <a:latin typeface="Consolas" panose="020B0609020204030204" pitchFamily="49" charset="0"/>
              </a:rPr>
              <a:t>// poor-pi.js</a:t>
            </a:r>
            <a:endParaRPr lang="en-US" b="0">
              <a:solidFill>
                <a:srgbClr val="D4D4D4"/>
              </a:solidFill>
              <a:effectLst/>
              <a:latin typeface="Consolas" panose="020B0609020204030204" pitchFamily="49" charset="0"/>
            </a:endParaRPr>
          </a:p>
          <a:p>
            <a:r>
              <a:rPr lang="en-US" b="0">
                <a:solidFill>
                  <a:srgbClr val="C586C0"/>
                </a:solidFill>
                <a:effectLst/>
                <a:latin typeface="Consolas" panose="020B0609020204030204" pitchFamily="49" charset="0"/>
              </a:rPr>
              <a:t>export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US" b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const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US" b="0">
                <a:solidFill>
                  <a:srgbClr val="4FC1FF"/>
                </a:solidFill>
                <a:effectLst/>
                <a:latin typeface="Consolas" panose="020B0609020204030204" pitchFamily="49" charset="0"/>
              </a:rPr>
              <a:t>PI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= </a:t>
            </a:r>
            <a:r>
              <a:rPr lang="en-US" b="0">
                <a:solidFill>
                  <a:srgbClr val="B5CEA8"/>
                </a:solidFill>
                <a:effectLst/>
                <a:latin typeface="Consolas" panose="020B0609020204030204" pitchFamily="49" charset="0"/>
              </a:rPr>
              <a:t>5</a:t>
            </a:r>
            <a:endParaRPr lang="en-US" b="0">
              <a:solidFill>
                <a:srgbClr val="D4D4D4"/>
              </a:solidFill>
              <a:effectLst/>
              <a:latin typeface="Consolas" panose="020B0609020204030204" pitchFamily="49" charset="0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718E5340-6D0B-6385-9CED-A5A42BFEFEF4}"/>
              </a:ext>
            </a:extLst>
          </p:cNvPr>
          <p:cNvSpPr txBox="1"/>
          <p:nvPr/>
        </p:nvSpPr>
        <p:spPr>
          <a:xfrm>
            <a:off x="7375677" y="2265245"/>
            <a:ext cx="6120190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b="0">
                <a:solidFill>
                  <a:srgbClr val="6A9955"/>
                </a:solidFill>
                <a:effectLst/>
                <a:latin typeface="Consolas" panose="020B0609020204030204" pitchFamily="49" charset="0"/>
              </a:rPr>
              <a:t>// calculator.js</a:t>
            </a:r>
            <a:endParaRPr lang="en-US" b="0">
              <a:solidFill>
                <a:srgbClr val="D4D4D4"/>
              </a:solidFill>
              <a:effectLst/>
              <a:latin typeface="Consolas" panose="020B0609020204030204" pitchFamily="49" charset="0"/>
            </a:endParaRPr>
          </a:p>
          <a:p>
            <a:r>
              <a:rPr lang="en-US" b="0">
                <a:solidFill>
                  <a:srgbClr val="C586C0"/>
                </a:solidFill>
                <a:effectLst/>
                <a:latin typeface="Consolas" panose="020B0609020204030204" pitchFamily="49" charset="0"/>
              </a:rPr>
              <a:t>import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{ </a:t>
            </a:r>
            <a:r>
              <a:rPr lang="en-US" b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PI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} </a:t>
            </a:r>
            <a:r>
              <a:rPr lang="en-US" b="0">
                <a:solidFill>
                  <a:srgbClr val="C586C0"/>
                </a:solidFill>
                <a:effectLst/>
                <a:latin typeface="Consolas" panose="020B0609020204030204" pitchFamily="49" charset="0"/>
              </a:rPr>
              <a:t>from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US" b="0">
                <a:solidFill>
                  <a:srgbClr val="CE9178"/>
                </a:solidFill>
                <a:effectLst/>
                <a:latin typeface="Consolas" panose="020B0609020204030204" pitchFamily="49" charset="0"/>
              </a:rPr>
              <a:t>"./poor-pi.js"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;</a:t>
            </a:r>
          </a:p>
          <a:p>
            <a:r>
              <a:rPr lang="en-US" b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const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US" b="0" err="1">
                <a:solidFill>
                  <a:srgbClr val="4FC1FF"/>
                </a:solidFill>
                <a:effectLst/>
                <a:latin typeface="Consolas" panose="020B0609020204030204" pitchFamily="49" charset="0"/>
              </a:rPr>
              <a:t>oko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= </a:t>
            </a:r>
            <a:r>
              <a:rPr lang="en-US" b="0">
                <a:solidFill>
                  <a:srgbClr val="B5CEA8"/>
                </a:solidFill>
                <a:effectLst/>
                <a:latin typeface="Consolas" panose="020B0609020204030204" pitchFamily="49" charset="0"/>
              </a:rPr>
              <a:t>21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;</a:t>
            </a:r>
          </a:p>
          <a:p>
            <a:r>
              <a:rPr lang="en-US" b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console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.</a:t>
            </a:r>
            <a:r>
              <a:rPr lang="en-US" b="0">
                <a:solidFill>
                  <a:srgbClr val="DCDCAA"/>
                </a:solidFill>
                <a:effectLst/>
                <a:latin typeface="Consolas" panose="020B0609020204030204" pitchFamily="49" charset="0"/>
              </a:rPr>
              <a:t>log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(</a:t>
            </a:r>
            <a:r>
              <a:rPr lang="en-US" b="0">
                <a:solidFill>
                  <a:srgbClr val="4FC1FF"/>
                </a:solidFill>
                <a:effectLst/>
                <a:latin typeface="Consolas" panose="020B0609020204030204" pitchFamily="49" charset="0"/>
              </a:rPr>
              <a:t>PI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* </a:t>
            </a:r>
            <a:r>
              <a:rPr lang="en-US" b="0" err="1">
                <a:solidFill>
                  <a:srgbClr val="4FC1FF"/>
                </a:solidFill>
                <a:effectLst/>
                <a:latin typeface="Consolas" panose="020B0609020204030204" pitchFamily="49" charset="0"/>
              </a:rPr>
              <a:t>oko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);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107241C-4BE9-AE3D-75A7-783FCD14E790}"/>
              </a:ext>
            </a:extLst>
          </p:cNvPr>
          <p:cNvSpPr txBox="1"/>
          <p:nvPr/>
        </p:nvSpPr>
        <p:spPr>
          <a:xfrm>
            <a:off x="667657" y="2653574"/>
            <a:ext cx="7450667" cy="452431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b="0">
                <a:solidFill>
                  <a:srgbClr val="6A9955"/>
                </a:solidFill>
                <a:effectLst/>
                <a:latin typeface="Consolas" panose="020B0609020204030204" pitchFamily="49" charset="0"/>
              </a:rPr>
              <a:t>&lt;!-- index.html --&gt;</a:t>
            </a:r>
            <a:endParaRPr lang="en-US" b="0">
              <a:solidFill>
                <a:srgbClr val="D4D4D4"/>
              </a:solidFill>
              <a:effectLst/>
              <a:latin typeface="Consolas" panose="020B0609020204030204" pitchFamily="49" charset="0"/>
            </a:endParaRPr>
          </a:p>
          <a:p>
            <a:r>
              <a:rPr lang="en-US" b="0">
                <a:solidFill>
                  <a:srgbClr val="808080"/>
                </a:solidFill>
                <a:effectLst/>
                <a:latin typeface="Consolas" panose="020B0609020204030204" pitchFamily="49" charset="0"/>
              </a:rPr>
              <a:t>&lt;!</a:t>
            </a:r>
            <a:r>
              <a:rPr lang="en-US" b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DOCTYPE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US" b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html</a:t>
            </a:r>
            <a:r>
              <a:rPr lang="en-US" b="0">
                <a:solidFill>
                  <a:srgbClr val="808080"/>
                </a:solidFill>
                <a:effectLst/>
                <a:latin typeface="Consolas" panose="020B0609020204030204" pitchFamily="49" charset="0"/>
              </a:rPr>
              <a:t>&gt;</a:t>
            </a:r>
            <a:endParaRPr lang="en-US" b="0">
              <a:solidFill>
                <a:srgbClr val="D4D4D4"/>
              </a:solidFill>
              <a:effectLst/>
              <a:latin typeface="Consolas" panose="020B0609020204030204" pitchFamily="49" charset="0"/>
            </a:endParaRPr>
          </a:p>
          <a:p>
            <a:r>
              <a:rPr lang="en-US" b="0">
                <a:solidFill>
                  <a:srgbClr val="808080"/>
                </a:solidFill>
                <a:effectLst/>
                <a:latin typeface="Consolas" panose="020B0609020204030204" pitchFamily="49" charset="0"/>
              </a:rPr>
              <a:t>&lt;</a:t>
            </a:r>
            <a:r>
              <a:rPr lang="en-US" b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html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US" b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lang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=</a:t>
            </a:r>
            <a:r>
              <a:rPr lang="en-US" b="0">
                <a:solidFill>
                  <a:srgbClr val="CE9178"/>
                </a:solidFill>
                <a:effectLst/>
                <a:latin typeface="Consolas" panose="020B0609020204030204" pitchFamily="49" charset="0"/>
              </a:rPr>
              <a:t>"</a:t>
            </a:r>
            <a:r>
              <a:rPr lang="en-US" b="0" err="1">
                <a:solidFill>
                  <a:srgbClr val="CE9178"/>
                </a:solidFill>
                <a:effectLst/>
                <a:latin typeface="Consolas" panose="020B0609020204030204" pitchFamily="49" charset="0"/>
              </a:rPr>
              <a:t>en</a:t>
            </a:r>
            <a:r>
              <a:rPr lang="en-US" b="0">
                <a:solidFill>
                  <a:srgbClr val="CE9178"/>
                </a:solidFill>
                <a:effectLst/>
                <a:latin typeface="Consolas" panose="020B0609020204030204" pitchFamily="49" charset="0"/>
              </a:rPr>
              <a:t>"</a:t>
            </a:r>
            <a:r>
              <a:rPr lang="en-US" b="0">
                <a:solidFill>
                  <a:srgbClr val="808080"/>
                </a:solidFill>
                <a:effectLst/>
                <a:latin typeface="Consolas" panose="020B0609020204030204" pitchFamily="49" charset="0"/>
              </a:rPr>
              <a:t>&gt;</a:t>
            </a:r>
            <a:endParaRPr lang="en-US" b="0">
              <a:solidFill>
                <a:srgbClr val="D4D4D4"/>
              </a:solidFill>
              <a:effectLst/>
              <a:latin typeface="Consolas" panose="020B0609020204030204" pitchFamily="49" charset="0"/>
            </a:endParaRPr>
          </a:p>
          <a:p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</a:t>
            </a:r>
            <a:r>
              <a:rPr lang="en-US" b="0">
                <a:solidFill>
                  <a:srgbClr val="808080"/>
                </a:solidFill>
                <a:effectLst/>
                <a:latin typeface="Consolas" panose="020B0609020204030204" pitchFamily="49" charset="0"/>
              </a:rPr>
              <a:t>&lt;</a:t>
            </a:r>
            <a:r>
              <a:rPr lang="en-US" b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head</a:t>
            </a:r>
            <a:r>
              <a:rPr lang="en-US" b="0">
                <a:solidFill>
                  <a:srgbClr val="808080"/>
                </a:solidFill>
                <a:effectLst/>
                <a:latin typeface="Consolas" panose="020B0609020204030204" pitchFamily="49" charset="0"/>
              </a:rPr>
              <a:t>&gt;</a:t>
            </a:r>
            <a:endParaRPr lang="en-US" b="0">
              <a:solidFill>
                <a:srgbClr val="D4D4D4"/>
              </a:solidFill>
              <a:effectLst/>
              <a:latin typeface="Consolas" panose="020B0609020204030204" pitchFamily="49" charset="0"/>
            </a:endParaRPr>
          </a:p>
          <a:p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  </a:t>
            </a:r>
            <a:r>
              <a:rPr lang="en-US" b="0">
                <a:solidFill>
                  <a:srgbClr val="808080"/>
                </a:solidFill>
                <a:effectLst/>
                <a:latin typeface="Consolas" panose="020B0609020204030204" pitchFamily="49" charset="0"/>
              </a:rPr>
              <a:t>&lt;</a:t>
            </a:r>
            <a:r>
              <a:rPr lang="en-US" b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script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US" b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type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=</a:t>
            </a:r>
            <a:r>
              <a:rPr lang="en-US" b="0">
                <a:solidFill>
                  <a:srgbClr val="CE9178"/>
                </a:solidFill>
                <a:effectLst/>
                <a:latin typeface="Consolas" panose="020B0609020204030204" pitchFamily="49" charset="0"/>
              </a:rPr>
              <a:t>"module"</a:t>
            </a:r>
            <a:r>
              <a:rPr lang="en-US" b="0">
                <a:solidFill>
                  <a:srgbClr val="808080"/>
                </a:solidFill>
                <a:effectLst/>
                <a:latin typeface="Consolas" panose="020B0609020204030204" pitchFamily="49" charset="0"/>
              </a:rPr>
              <a:t>&gt;</a:t>
            </a:r>
            <a:endParaRPr lang="en-US" b="0">
              <a:solidFill>
                <a:srgbClr val="D4D4D4"/>
              </a:solidFill>
              <a:effectLst/>
              <a:latin typeface="Consolas" panose="020B0609020204030204" pitchFamily="49" charset="0"/>
            </a:endParaRPr>
          </a:p>
          <a:p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    </a:t>
            </a:r>
            <a:r>
              <a:rPr lang="en-US" b="0">
                <a:solidFill>
                  <a:srgbClr val="C586C0"/>
                </a:solidFill>
                <a:effectLst/>
                <a:latin typeface="Consolas" panose="020B0609020204030204" pitchFamily="49" charset="0"/>
              </a:rPr>
              <a:t>import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{ </a:t>
            </a:r>
            <a:r>
              <a:rPr lang="en-US" b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PI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} </a:t>
            </a:r>
            <a:r>
              <a:rPr lang="en-US" b="0">
                <a:solidFill>
                  <a:srgbClr val="C586C0"/>
                </a:solidFill>
                <a:effectLst/>
                <a:latin typeface="Consolas" panose="020B0609020204030204" pitchFamily="49" charset="0"/>
              </a:rPr>
              <a:t>from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US" b="0">
                <a:solidFill>
                  <a:srgbClr val="CE9178"/>
                </a:solidFill>
                <a:effectLst/>
                <a:latin typeface="Consolas" panose="020B0609020204030204" pitchFamily="49" charset="0"/>
              </a:rPr>
              <a:t>"./poor-pi.js"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;</a:t>
            </a:r>
          </a:p>
          <a:p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    </a:t>
            </a:r>
            <a:r>
              <a:rPr lang="en-US" b="0" err="1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document</a:t>
            </a:r>
            <a:r>
              <a:rPr lang="en-US" b="0" err="1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.</a:t>
            </a:r>
            <a:r>
              <a:rPr lang="en-US" b="0" err="1">
                <a:solidFill>
                  <a:srgbClr val="DCDCAA"/>
                </a:solidFill>
                <a:effectLst/>
                <a:latin typeface="Consolas" panose="020B0609020204030204" pitchFamily="49" charset="0"/>
              </a:rPr>
              <a:t>getElementById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(</a:t>
            </a:r>
            <a:r>
              <a:rPr lang="en-US" b="0">
                <a:solidFill>
                  <a:srgbClr val="CE9178"/>
                </a:solidFill>
                <a:effectLst/>
                <a:latin typeface="Consolas" panose="020B0609020204030204" pitchFamily="49" charset="0"/>
              </a:rPr>
              <a:t>"PI"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).</a:t>
            </a:r>
            <a:r>
              <a:rPr lang="en-US" b="0" err="1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innerHTML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= </a:t>
            </a:r>
            <a:r>
              <a:rPr lang="en-US" b="0">
                <a:solidFill>
                  <a:srgbClr val="4FC1FF"/>
                </a:solidFill>
                <a:effectLst/>
                <a:latin typeface="Consolas" panose="020B0609020204030204" pitchFamily="49" charset="0"/>
              </a:rPr>
              <a:t>PI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;</a:t>
            </a:r>
          </a:p>
          <a:p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  </a:t>
            </a:r>
            <a:r>
              <a:rPr lang="en-US" b="0">
                <a:solidFill>
                  <a:srgbClr val="808080"/>
                </a:solidFill>
                <a:effectLst/>
                <a:latin typeface="Consolas" panose="020B0609020204030204" pitchFamily="49" charset="0"/>
              </a:rPr>
              <a:t>&lt;/</a:t>
            </a:r>
            <a:r>
              <a:rPr lang="en-US" b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script</a:t>
            </a:r>
            <a:r>
              <a:rPr lang="en-US" b="0">
                <a:solidFill>
                  <a:srgbClr val="808080"/>
                </a:solidFill>
                <a:effectLst/>
                <a:latin typeface="Consolas" panose="020B0609020204030204" pitchFamily="49" charset="0"/>
              </a:rPr>
              <a:t>&gt;</a:t>
            </a:r>
            <a:endParaRPr lang="en-US" b="0">
              <a:solidFill>
                <a:srgbClr val="D4D4D4"/>
              </a:solidFill>
              <a:effectLst/>
              <a:latin typeface="Consolas" panose="020B0609020204030204" pitchFamily="49" charset="0"/>
            </a:endParaRPr>
          </a:p>
          <a:p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  </a:t>
            </a:r>
            <a:r>
              <a:rPr lang="en-US" b="0">
                <a:solidFill>
                  <a:srgbClr val="808080"/>
                </a:solidFill>
                <a:effectLst/>
                <a:latin typeface="Consolas" panose="020B0609020204030204" pitchFamily="49" charset="0"/>
              </a:rPr>
              <a:t>&lt;</a:t>
            </a:r>
            <a:r>
              <a:rPr lang="en-US" b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script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US" b="0" err="1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src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=</a:t>
            </a:r>
            <a:r>
              <a:rPr lang="en-US" b="0">
                <a:solidFill>
                  <a:srgbClr val="CE9178"/>
                </a:solidFill>
                <a:effectLst/>
                <a:latin typeface="Consolas" panose="020B0609020204030204" pitchFamily="49" charset="0"/>
              </a:rPr>
              <a:t>"calculator.js"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US" b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type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=</a:t>
            </a:r>
            <a:r>
              <a:rPr lang="en-US" b="0">
                <a:solidFill>
                  <a:srgbClr val="CE9178"/>
                </a:solidFill>
                <a:effectLst/>
                <a:latin typeface="Consolas" panose="020B0609020204030204" pitchFamily="49" charset="0"/>
              </a:rPr>
              <a:t>"module"</a:t>
            </a:r>
            <a:r>
              <a:rPr lang="en-US" b="0">
                <a:solidFill>
                  <a:srgbClr val="808080"/>
                </a:solidFill>
                <a:effectLst/>
                <a:latin typeface="Consolas" panose="020B0609020204030204" pitchFamily="49" charset="0"/>
              </a:rPr>
              <a:t>&gt;&lt;/</a:t>
            </a:r>
            <a:r>
              <a:rPr lang="en-US" b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script</a:t>
            </a:r>
            <a:r>
              <a:rPr lang="en-US" b="0">
                <a:solidFill>
                  <a:srgbClr val="808080"/>
                </a:solidFill>
                <a:effectLst/>
                <a:latin typeface="Consolas" panose="020B0609020204030204" pitchFamily="49" charset="0"/>
              </a:rPr>
              <a:t>&gt;</a:t>
            </a:r>
            <a:endParaRPr lang="en-US" b="0">
              <a:solidFill>
                <a:srgbClr val="D4D4D4"/>
              </a:solidFill>
              <a:effectLst/>
              <a:latin typeface="Consolas" panose="020B0609020204030204" pitchFamily="49" charset="0"/>
            </a:endParaRPr>
          </a:p>
          <a:p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</a:t>
            </a:r>
            <a:r>
              <a:rPr lang="en-US" b="0">
                <a:solidFill>
                  <a:srgbClr val="808080"/>
                </a:solidFill>
                <a:effectLst/>
                <a:latin typeface="Consolas" panose="020B0609020204030204" pitchFamily="49" charset="0"/>
              </a:rPr>
              <a:t>&lt;/</a:t>
            </a:r>
            <a:r>
              <a:rPr lang="en-US" b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head</a:t>
            </a:r>
            <a:r>
              <a:rPr lang="en-US" b="0">
                <a:solidFill>
                  <a:srgbClr val="808080"/>
                </a:solidFill>
                <a:effectLst/>
                <a:latin typeface="Consolas" panose="020B0609020204030204" pitchFamily="49" charset="0"/>
              </a:rPr>
              <a:t>&gt;</a:t>
            </a:r>
            <a:endParaRPr lang="en-US" b="0">
              <a:solidFill>
                <a:srgbClr val="D4D4D4"/>
              </a:solidFill>
              <a:effectLst/>
              <a:latin typeface="Consolas" panose="020B0609020204030204" pitchFamily="49" charset="0"/>
            </a:endParaRPr>
          </a:p>
          <a:p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</a:t>
            </a:r>
            <a:r>
              <a:rPr lang="en-US" b="0">
                <a:solidFill>
                  <a:srgbClr val="808080"/>
                </a:solidFill>
                <a:effectLst/>
                <a:latin typeface="Consolas" panose="020B0609020204030204" pitchFamily="49" charset="0"/>
              </a:rPr>
              <a:t>&lt;</a:t>
            </a:r>
            <a:r>
              <a:rPr lang="en-US" b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body</a:t>
            </a:r>
            <a:r>
              <a:rPr lang="en-US" b="0">
                <a:solidFill>
                  <a:srgbClr val="808080"/>
                </a:solidFill>
                <a:effectLst/>
                <a:latin typeface="Consolas" panose="020B0609020204030204" pitchFamily="49" charset="0"/>
              </a:rPr>
              <a:t>&gt;</a:t>
            </a:r>
            <a:endParaRPr lang="en-US" b="0">
              <a:solidFill>
                <a:srgbClr val="D4D4D4"/>
              </a:solidFill>
              <a:effectLst/>
              <a:latin typeface="Consolas" panose="020B0609020204030204" pitchFamily="49" charset="0"/>
            </a:endParaRPr>
          </a:p>
          <a:p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  </a:t>
            </a:r>
            <a:r>
              <a:rPr lang="en-US" b="0">
                <a:solidFill>
                  <a:srgbClr val="808080"/>
                </a:solidFill>
                <a:effectLst/>
                <a:latin typeface="Consolas" panose="020B0609020204030204" pitchFamily="49" charset="0"/>
              </a:rPr>
              <a:t>&lt;</a:t>
            </a:r>
            <a:r>
              <a:rPr lang="en-US" b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p</a:t>
            </a:r>
            <a:r>
              <a:rPr lang="en-US" b="0">
                <a:solidFill>
                  <a:srgbClr val="808080"/>
                </a:solidFill>
                <a:effectLst/>
                <a:latin typeface="Consolas" panose="020B0609020204030204" pitchFamily="49" charset="0"/>
              </a:rPr>
              <a:t>&gt;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pi is </a:t>
            </a:r>
            <a:r>
              <a:rPr lang="en-US" b="0">
                <a:solidFill>
                  <a:srgbClr val="808080"/>
                </a:solidFill>
                <a:effectLst/>
                <a:latin typeface="Consolas" panose="020B0609020204030204" pitchFamily="49" charset="0"/>
              </a:rPr>
              <a:t>&lt;</a:t>
            </a:r>
            <a:r>
              <a:rPr lang="en-US" b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span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US" b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id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=</a:t>
            </a:r>
            <a:r>
              <a:rPr lang="en-US" b="0">
                <a:solidFill>
                  <a:srgbClr val="CE9178"/>
                </a:solidFill>
                <a:effectLst/>
                <a:latin typeface="Consolas" panose="020B0609020204030204" pitchFamily="49" charset="0"/>
              </a:rPr>
              <a:t>"PI"</a:t>
            </a:r>
            <a:r>
              <a:rPr lang="en-US" b="0">
                <a:solidFill>
                  <a:srgbClr val="808080"/>
                </a:solidFill>
                <a:effectLst/>
                <a:latin typeface="Consolas" panose="020B0609020204030204" pitchFamily="49" charset="0"/>
              </a:rPr>
              <a:t>&gt;&lt;/</a:t>
            </a:r>
            <a:r>
              <a:rPr lang="en-US" b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span</a:t>
            </a:r>
            <a:r>
              <a:rPr lang="en-US" b="0">
                <a:solidFill>
                  <a:srgbClr val="808080"/>
                </a:solidFill>
                <a:effectLst/>
                <a:latin typeface="Consolas" panose="020B0609020204030204" pitchFamily="49" charset="0"/>
              </a:rPr>
              <a:t>&gt;&lt;/</a:t>
            </a:r>
            <a:r>
              <a:rPr lang="en-US" b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p</a:t>
            </a:r>
            <a:r>
              <a:rPr lang="en-US" b="0">
                <a:solidFill>
                  <a:srgbClr val="808080"/>
                </a:solidFill>
                <a:effectLst/>
                <a:latin typeface="Consolas" panose="020B0609020204030204" pitchFamily="49" charset="0"/>
              </a:rPr>
              <a:t>&gt;</a:t>
            </a:r>
            <a:endParaRPr lang="en-US" b="0">
              <a:solidFill>
                <a:srgbClr val="D4D4D4"/>
              </a:solidFill>
              <a:effectLst/>
              <a:latin typeface="Consolas" panose="020B0609020204030204" pitchFamily="49" charset="0"/>
            </a:endParaRPr>
          </a:p>
          <a:p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</a:t>
            </a:r>
            <a:r>
              <a:rPr lang="en-US" b="0">
                <a:solidFill>
                  <a:srgbClr val="808080"/>
                </a:solidFill>
                <a:effectLst/>
                <a:latin typeface="Consolas" panose="020B0609020204030204" pitchFamily="49" charset="0"/>
              </a:rPr>
              <a:t>&lt;/</a:t>
            </a:r>
            <a:r>
              <a:rPr lang="en-US" b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body</a:t>
            </a:r>
            <a:r>
              <a:rPr lang="en-US" b="0">
                <a:solidFill>
                  <a:srgbClr val="808080"/>
                </a:solidFill>
                <a:effectLst/>
                <a:latin typeface="Consolas" panose="020B0609020204030204" pitchFamily="49" charset="0"/>
              </a:rPr>
              <a:t>&gt;</a:t>
            </a:r>
            <a:endParaRPr lang="en-US" b="0">
              <a:solidFill>
                <a:srgbClr val="D4D4D4"/>
              </a:solidFill>
              <a:effectLst/>
              <a:latin typeface="Consolas" panose="020B0609020204030204" pitchFamily="49" charset="0"/>
            </a:endParaRPr>
          </a:p>
          <a:p>
            <a:r>
              <a:rPr lang="en-US" b="0">
                <a:solidFill>
                  <a:srgbClr val="808080"/>
                </a:solidFill>
                <a:effectLst/>
                <a:latin typeface="Consolas" panose="020B0609020204030204" pitchFamily="49" charset="0"/>
              </a:rPr>
              <a:t>&lt;/</a:t>
            </a:r>
            <a:r>
              <a:rPr lang="en-US" b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html</a:t>
            </a:r>
            <a:r>
              <a:rPr lang="en-US" b="0">
                <a:solidFill>
                  <a:srgbClr val="808080"/>
                </a:solidFill>
                <a:effectLst/>
                <a:latin typeface="Consolas" panose="020B0609020204030204" pitchFamily="49" charset="0"/>
              </a:rPr>
              <a:t>&gt;</a:t>
            </a:r>
            <a:endParaRPr lang="en-US" b="0">
              <a:solidFill>
                <a:srgbClr val="D4D4D4"/>
              </a:solidFill>
              <a:effectLst/>
              <a:latin typeface="Consolas" panose="020B0609020204030204" pitchFamily="49" charset="0"/>
            </a:endParaRPr>
          </a:p>
          <a:p>
            <a:b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</a:br>
            <a:endParaRPr lang="en-US" b="0">
              <a:solidFill>
                <a:srgbClr val="D4D4D4"/>
              </a:solidFill>
              <a:effectLst/>
              <a:latin typeface="Consolas" panose="020B0609020204030204" pitchFamily="49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C5D1CA9-90FF-4876-B6CA-BEC306941A1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689824" y="3774390"/>
            <a:ext cx="8692018" cy="4071576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9EB38ABA-3910-D339-7494-1B796E9AE918}"/>
              </a:ext>
            </a:extLst>
          </p:cNvPr>
          <p:cNvSpPr txBox="1"/>
          <p:nvPr/>
        </p:nvSpPr>
        <p:spPr>
          <a:xfrm>
            <a:off x="8758030" y="4221496"/>
            <a:ext cx="10924420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400">
                <a:solidFill>
                  <a:srgbClr val="CCCCCC"/>
                </a:solidFill>
                <a:latin typeface="Consolas" panose="020B0609020204030204" pitchFamily="49" charset="0"/>
              </a:rPr>
              <a:t>C:\dev&gt;node calculator.js</a:t>
            </a:r>
          </a:p>
          <a:p>
            <a:r>
              <a:rPr lang="en-US" sz="1400">
                <a:solidFill>
                  <a:srgbClr val="CCCCCC"/>
                </a:solidFill>
                <a:latin typeface="Consolas" panose="020B0609020204030204" pitchFamily="49" charset="0"/>
              </a:rPr>
              <a:t>105</a:t>
            </a:r>
          </a:p>
          <a:p>
            <a:endParaRPr lang="en-US" sz="1400">
              <a:solidFill>
                <a:srgbClr val="CCCCCC"/>
              </a:solidFill>
              <a:latin typeface="Consolas" panose="020B0609020204030204" pitchFamily="49" charset="0"/>
            </a:endParaRPr>
          </a:p>
          <a:p>
            <a:r>
              <a:rPr lang="en-US" sz="1400">
                <a:solidFill>
                  <a:srgbClr val="CCCCCC"/>
                </a:solidFill>
                <a:latin typeface="Consolas" panose="020B0609020204030204" pitchFamily="49" charset="0"/>
              </a:rPr>
              <a:t>C:\dev&gt;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43E9CF74-2515-2203-9B3F-346C40A225A8}"/>
              </a:ext>
            </a:extLst>
          </p:cNvPr>
          <p:cNvSpPr txBox="1"/>
          <p:nvPr/>
        </p:nvSpPr>
        <p:spPr>
          <a:xfrm>
            <a:off x="9417011" y="5332163"/>
            <a:ext cx="2636789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000" dirty="0"/>
              <a:t>🎉🥳</a:t>
            </a:r>
            <a:endParaRPr lang="en-US"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9105F7C0-D141-3923-6744-89F7DBA68F24}"/>
              </a:ext>
            </a:extLst>
          </p:cNvPr>
          <p:cNvSpPr txBox="1"/>
          <p:nvPr/>
        </p:nvSpPr>
        <p:spPr>
          <a:xfrm>
            <a:off x="966648" y="3853903"/>
            <a:ext cx="6749142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b="0">
                <a:solidFill>
                  <a:srgbClr val="C586C0"/>
                </a:solidFill>
                <a:effectLst/>
                <a:latin typeface="Consolas" panose="020B0609020204030204" pitchFamily="49" charset="0"/>
              </a:rPr>
              <a:t>import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{ </a:t>
            </a:r>
            <a:r>
              <a:rPr lang="en-US" b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beautify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} </a:t>
            </a:r>
            <a:r>
              <a:rPr lang="en-US" b="0">
                <a:solidFill>
                  <a:srgbClr val="C586C0"/>
                </a:solidFill>
                <a:effectLst/>
                <a:latin typeface="Consolas" panose="020B0609020204030204" pitchFamily="49" charset="0"/>
              </a:rPr>
              <a:t>from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US" b="0">
                <a:solidFill>
                  <a:srgbClr val="CE9178"/>
                </a:solidFill>
                <a:effectLst/>
                <a:latin typeface="Consolas" panose="020B0609020204030204" pitchFamily="49" charset="0"/>
              </a:rPr>
              <a:t>"./</a:t>
            </a:r>
            <a:r>
              <a:rPr lang="en-US" b="0" err="1">
                <a:solidFill>
                  <a:srgbClr val="CE9178"/>
                </a:solidFill>
                <a:effectLst/>
                <a:latin typeface="Consolas" panose="020B0609020204030204" pitchFamily="49" charset="0"/>
              </a:rPr>
              <a:t>beautify.mjs</a:t>
            </a:r>
            <a:r>
              <a:rPr lang="en-US" b="0">
                <a:solidFill>
                  <a:srgbClr val="CE9178"/>
                </a:solidFill>
                <a:effectLst/>
                <a:latin typeface="Consolas" panose="020B0609020204030204" pitchFamily="49" charset="0"/>
              </a:rPr>
              <a:t>"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;</a:t>
            </a:r>
          </a:p>
          <a:p>
            <a:r>
              <a:rPr lang="en-US" b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var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US" b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math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= </a:t>
            </a:r>
            <a:r>
              <a:rPr lang="en-US" b="0">
                <a:solidFill>
                  <a:srgbClr val="DCDCAA"/>
                </a:solidFill>
                <a:effectLst/>
                <a:latin typeface="Consolas" panose="020B0609020204030204" pitchFamily="49" charset="0"/>
              </a:rPr>
              <a:t>require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(</a:t>
            </a:r>
            <a:r>
              <a:rPr lang="en-US" b="0">
                <a:solidFill>
                  <a:srgbClr val="CE9178"/>
                </a:solidFill>
                <a:effectLst/>
                <a:latin typeface="Consolas" panose="020B0609020204030204" pitchFamily="49" charset="0"/>
              </a:rPr>
              <a:t>"./</a:t>
            </a:r>
            <a:r>
              <a:rPr lang="en-US" b="0" err="1">
                <a:solidFill>
                  <a:srgbClr val="CE9178"/>
                </a:solidFill>
                <a:effectLst/>
                <a:latin typeface="Consolas" panose="020B0609020204030204" pitchFamily="49" charset="0"/>
              </a:rPr>
              <a:t>math.cjs</a:t>
            </a:r>
            <a:r>
              <a:rPr lang="en-US" b="0">
                <a:solidFill>
                  <a:srgbClr val="CE9178"/>
                </a:solidFill>
                <a:effectLst/>
                <a:latin typeface="Consolas" panose="020B0609020204030204" pitchFamily="49" charset="0"/>
              </a:rPr>
              <a:t>"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);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0E1CF5B8-F576-C10C-B379-3C31D5D7963E}"/>
              </a:ext>
            </a:extLst>
          </p:cNvPr>
          <p:cNvSpPr txBox="1"/>
          <p:nvPr/>
        </p:nvSpPr>
        <p:spPr>
          <a:xfrm>
            <a:off x="2169729" y="4518131"/>
            <a:ext cx="1192053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000"/>
              <a:t>😖</a:t>
            </a:r>
            <a:endParaRPr lang="en-US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4F84FF39-743D-75FD-863B-47F4E6F7C460}"/>
              </a:ext>
            </a:extLst>
          </p:cNvPr>
          <p:cNvSpPr txBox="1"/>
          <p:nvPr/>
        </p:nvSpPr>
        <p:spPr>
          <a:xfrm>
            <a:off x="7300291" y="5943600"/>
            <a:ext cx="4571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362D8DDE-FFC7-B5CB-52D4-7969A6EC2295}"/>
              </a:ext>
            </a:extLst>
          </p:cNvPr>
          <p:cNvSpPr txBox="1"/>
          <p:nvPr/>
        </p:nvSpPr>
        <p:spPr>
          <a:xfrm>
            <a:off x="6096000" y="4856075"/>
            <a:ext cx="2861602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b="0">
                <a:solidFill>
                  <a:srgbClr val="6A9955"/>
                </a:solidFill>
                <a:effectLst/>
                <a:latin typeface="Consolas" panose="020B0609020204030204" pitchFamily="49" charset="0"/>
              </a:rPr>
              <a:t>// </a:t>
            </a:r>
            <a:r>
              <a:rPr lang="en-US" b="0" err="1">
                <a:solidFill>
                  <a:srgbClr val="6A9955"/>
                </a:solidFill>
                <a:effectLst/>
                <a:latin typeface="Consolas" panose="020B0609020204030204" pitchFamily="49" charset="0"/>
              </a:rPr>
              <a:t>package.json</a:t>
            </a:r>
            <a:endParaRPr lang="en-US" b="0">
              <a:solidFill>
                <a:srgbClr val="D4D4D4"/>
              </a:solidFill>
              <a:effectLst/>
              <a:latin typeface="Consolas" panose="020B0609020204030204" pitchFamily="49" charset="0"/>
            </a:endParaRPr>
          </a:p>
          <a:p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{</a:t>
            </a:r>
          </a:p>
          <a:p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</a:t>
            </a:r>
            <a:r>
              <a:rPr lang="en-US" b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"type"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: </a:t>
            </a:r>
            <a:r>
              <a:rPr lang="en-US" b="0">
                <a:solidFill>
                  <a:srgbClr val="CE9178"/>
                </a:solidFill>
                <a:effectLst/>
                <a:latin typeface="Consolas" panose="020B0609020204030204" pitchFamily="49" charset="0"/>
              </a:rPr>
              <a:t>"module"</a:t>
            </a:r>
            <a:endParaRPr lang="en-US" b="0">
              <a:solidFill>
                <a:srgbClr val="D4D4D4"/>
              </a:solidFill>
              <a:effectLst/>
              <a:latin typeface="Consolas" panose="020B0609020204030204" pitchFamily="49" charset="0"/>
            </a:endParaRPr>
          </a:p>
          <a:p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}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401E3C8-9F8E-BCFD-0C3B-183F33DDA170}"/>
              </a:ext>
            </a:extLst>
          </p:cNvPr>
          <p:cNvSpPr txBox="1"/>
          <p:nvPr/>
        </p:nvSpPr>
        <p:spPr>
          <a:xfrm>
            <a:off x="1223289" y="5550174"/>
            <a:ext cx="984222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b="0" dirty="0">
                <a:solidFill>
                  <a:srgbClr val="808080"/>
                </a:solidFill>
                <a:effectLst/>
                <a:latin typeface="Consolas" panose="020B0609020204030204" pitchFamily="49" charset="0"/>
              </a:rPr>
              <a:t>&lt;</a:t>
            </a:r>
            <a:r>
              <a:rPr lang="en-US" b="0" dirty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script</a:t>
            </a:r>
            <a:r>
              <a:rPr lang="en-US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US" b="0" dirty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type</a:t>
            </a:r>
            <a:r>
              <a:rPr lang="en-US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=</a:t>
            </a:r>
            <a:r>
              <a:rPr lang="en-US" b="0" dirty="0">
                <a:solidFill>
                  <a:srgbClr val="CE9178"/>
                </a:solidFill>
                <a:effectLst/>
                <a:latin typeface="Consolas" panose="020B0609020204030204" pitchFamily="49" charset="0"/>
              </a:rPr>
              <a:t>"module"</a:t>
            </a:r>
            <a:r>
              <a:rPr lang="en-US" b="0" dirty="0">
                <a:solidFill>
                  <a:srgbClr val="808080"/>
                </a:solidFill>
                <a:effectLst/>
                <a:latin typeface="Consolas" panose="020B0609020204030204" pitchFamily="49" charset="0"/>
              </a:rPr>
              <a:t>&gt;&lt;/</a:t>
            </a:r>
            <a:r>
              <a:rPr lang="en-US" b="0" dirty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script</a:t>
            </a:r>
            <a:r>
              <a:rPr lang="en-US" b="0" dirty="0">
                <a:solidFill>
                  <a:srgbClr val="808080"/>
                </a:solidFill>
                <a:effectLst/>
                <a:latin typeface="Consolas" panose="020B0609020204030204" pitchFamily="49" charset="0"/>
              </a:rPr>
              <a:t>&gt;</a:t>
            </a:r>
            <a:endParaRPr lang="en-US" b="0" dirty="0">
              <a:solidFill>
                <a:srgbClr val="D4D4D4"/>
              </a:solidFill>
              <a:effectLst/>
              <a:latin typeface="Consolas" panose="020B06090202040302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00724560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Word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7" grpId="0"/>
      <p:bldP spid="5" grpId="0"/>
      <p:bldP spid="14" grpId="0"/>
      <p:bldP spid="15" grpId="0"/>
      <p:bldP spid="19" grpId="0"/>
      <p:bldP spid="11" grpId="0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091D313-1938-792B-3B67-FF1D5A2574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/>
              <a:t>this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6E713309-3625-0BFE-4AB4-E97DB3C7D2CB}"/>
              </a:ext>
            </a:extLst>
          </p:cNvPr>
          <p:cNvSpPr txBox="1"/>
          <p:nvPr/>
        </p:nvSpPr>
        <p:spPr>
          <a:xfrm>
            <a:off x="1180497" y="2799556"/>
            <a:ext cx="5036455" cy="369331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b="0">
                <a:solidFill>
                  <a:srgbClr val="6A9955"/>
                </a:solidFill>
                <a:effectLst/>
                <a:latin typeface="Consolas" panose="020B0609020204030204" pitchFamily="49" charset="0"/>
              </a:rPr>
              <a:t>// </a:t>
            </a:r>
            <a:r>
              <a:rPr lang="en-US" b="0" err="1">
                <a:solidFill>
                  <a:srgbClr val="6A9955"/>
                </a:solidFill>
                <a:effectLst/>
                <a:latin typeface="Consolas" panose="020B0609020204030204" pitchFamily="49" charset="0"/>
              </a:rPr>
              <a:t>Animal.cs</a:t>
            </a:r>
            <a:endParaRPr lang="en-US" b="0">
              <a:solidFill>
                <a:srgbClr val="D4D4D4"/>
              </a:solidFill>
              <a:effectLst/>
              <a:latin typeface="Consolas" panose="020B0609020204030204" pitchFamily="49" charset="0"/>
            </a:endParaRPr>
          </a:p>
          <a:p>
            <a:r>
              <a:rPr lang="en-US" b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public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US" b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class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US" b="0">
                <a:solidFill>
                  <a:srgbClr val="4EC9B0"/>
                </a:solidFill>
                <a:effectLst/>
                <a:latin typeface="Consolas" panose="020B0609020204030204" pitchFamily="49" charset="0"/>
              </a:rPr>
              <a:t>Animal</a:t>
            </a:r>
            <a:endParaRPr lang="en-US" b="0">
              <a:solidFill>
                <a:srgbClr val="D4D4D4"/>
              </a:solidFill>
              <a:effectLst/>
              <a:latin typeface="Consolas" panose="020B0609020204030204" pitchFamily="49" charset="0"/>
            </a:endParaRPr>
          </a:p>
          <a:p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{</a:t>
            </a:r>
          </a:p>
          <a:p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  </a:t>
            </a:r>
            <a:r>
              <a:rPr lang="en-US" b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private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US" b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string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US" b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voice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;</a:t>
            </a:r>
          </a:p>
          <a:p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  </a:t>
            </a:r>
            <a:r>
              <a:rPr lang="en-US" b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public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US" b="0">
                <a:solidFill>
                  <a:srgbClr val="4EC9B0"/>
                </a:solidFill>
                <a:effectLst/>
                <a:latin typeface="Consolas" panose="020B0609020204030204" pitchFamily="49" charset="0"/>
              </a:rPr>
              <a:t>Animal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(</a:t>
            </a:r>
            <a:r>
              <a:rPr lang="en-US" b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string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US" b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voice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)</a:t>
            </a:r>
          </a:p>
          <a:p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  {</a:t>
            </a:r>
          </a:p>
          <a:p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      </a:t>
            </a:r>
            <a:r>
              <a:rPr lang="en-US" b="0" err="1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this</a:t>
            </a:r>
            <a:r>
              <a:rPr lang="en-US" b="0" err="1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.</a:t>
            </a:r>
            <a:r>
              <a:rPr lang="en-US" b="0" err="1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voice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= </a:t>
            </a:r>
            <a:r>
              <a:rPr lang="en-US" b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voice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;</a:t>
            </a:r>
          </a:p>
          <a:p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  }</a:t>
            </a:r>
          </a:p>
          <a:p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  </a:t>
            </a:r>
            <a:r>
              <a:rPr lang="en-US" b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public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US" b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void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US" b="0">
                <a:solidFill>
                  <a:srgbClr val="DCDCAA"/>
                </a:solidFill>
                <a:effectLst/>
                <a:latin typeface="Consolas" panose="020B0609020204030204" pitchFamily="49" charset="0"/>
              </a:rPr>
              <a:t>Speak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()</a:t>
            </a:r>
          </a:p>
          <a:p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  {</a:t>
            </a:r>
          </a:p>
          <a:p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      </a:t>
            </a:r>
            <a:r>
              <a:rPr lang="en-US" b="0" err="1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Console</a:t>
            </a:r>
            <a:r>
              <a:rPr lang="en-US" b="0" err="1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.</a:t>
            </a:r>
            <a:r>
              <a:rPr lang="en-US" b="0" err="1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WriteLine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(</a:t>
            </a:r>
            <a:r>
              <a:rPr lang="en-US" b="0" err="1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this</a:t>
            </a:r>
            <a:r>
              <a:rPr lang="en-US" b="0" err="1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.</a:t>
            </a:r>
            <a:r>
              <a:rPr lang="en-US" b="0" err="1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voice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);</a:t>
            </a:r>
          </a:p>
          <a:p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  }</a:t>
            </a:r>
          </a:p>
          <a:p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}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F2470E24-ABE2-88F9-6094-922F19ED33F7}"/>
              </a:ext>
            </a:extLst>
          </p:cNvPr>
          <p:cNvSpPr txBox="1"/>
          <p:nvPr/>
        </p:nvSpPr>
        <p:spPr>
          <a:xfrm>
            <a:off x="1180497" y="1654002"/>
            <a:ext cx="4064001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b="0">
                <a:solidFill>
                  <a:srgbClr val="6A9955"/>
                </a:solidFill>
                <a:effectLst/>
                <a:latin typeface="Consolas" panose="020B0609020204030204" pitchFamily="49" charset="0"/>
              </a:rPr>
              <a:t>// </a:t>
            </a:r>
            <a:r>
              <a:rPr lang="en-US" b="0" err="1">
                <a:solidFill>
                  <a:srgbClr val="6A9955"/>
                </a:solidFill>
                <a:effectLst/>
                <a:latin typeface="Consolas" panose="020B0609020204030204" pitchFamily="49" charset="0"/>
              </a:rPr>
              <a:t>Program.cs</a:t>
            </a:r>
            <a:endParaRPr lang="en-US" b="0">
              <a:solidFill>
                <a:srgbClr val="D4D4D4"/>
              </a:solidFill>
              <a:effectLst/>
              <a:latin typeface="Consolas" panose="020B0609020204030204" pitchFamily="49" charset="0"/>
            </a:endParaRPr>
          </a:p>
          <a:p>
            <a:r>
              <a:rPr lang="en-US" b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var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US" b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dog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= </a:t>
            </a:r>
            <a:r>
              <a:rPr lang="en-US" b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new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US" b="0">
                <a:solidFill>
                  <a:srgbClr val="4EC9B0"/>
                </a:solidFill>
                <a:effectLst/>
                <a:latin typeface="Consolas" panose="020B0609020204030204" pitchFamily="49" charset="0"/>
              </a:rPr>
              <a:t>Animal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(</a:t>
            </a:r>
            <a:r>
              <a:rPr lang="en-US" b="0">
                <a:solidFill>
                  <a:srgbClr val="CE9178"/>
                </a:solidFill>
                <a:effectLst/>
                <a:latin typeface="Consolas" panose="020B0609020204030204" pitchFamily="49" charset="0"/>
              </a:rPr>
              <a:t>"woof"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);</a:t>
            </a:r>
          </a:p>
          <a:p>
            <a:r>
              <a:rPr lang="en-US" b="0" err="1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dog</a:t>
            </a:r>
            <a:r>
              <a:rPr lang="en-US" b="0" err="1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.</a:t>
            </a:r>
            <a:r>
              <a:rPr lang="en-US" b="0" err="1">
                <a:solidFill>
                  <a:srgbClr val="DCDCAA"/>
                </a:solidFill>
                <a:effectLst/>
                <a:latin typeface="Consolas" panose="020B0609020204030204" pitchFamily="49" charset="0"/>
              </a:rPr>
              <a:t>Speak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(); </a:t>
            </a:r>
            <a:r>
              <a:rPr lang="en-US" b="0">
                <a:solidFill>
                  <a:srgbClr val="6A9955"/>
                </a:solidFill>
                <a:effectLst/>
                <a:latin typeface="Consolas" panose="020B0609020204030204" pitchFamily="49" charset="0"/>
              </a:rPr>
              <a:t>// woof</a:t>
            </a:r>
            <a:endParaRPr lang="en-US" b="0">
              <a:solidFill>
                <a:srgbClr val="D4D4D4"/>
              </a:solidFill>
              <a:effectLst/>
              <a:latin typeface="Consolas" panose="020B0609020204030204" pitchFamily="49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069E66C7-3F42-4172-170C-53493464DA72}"/>
              </a:ext>
            </a:extLst>
          </p:cNvPr>
          <p:cNvSpPr txBox="1"/>
          <p:nvPr/>
        </p:nvSpPr>
        <p:spPr>
          <a:xfrm>
            <a:off x="6812040" y="3172090"/>
            <a:ext cx="4136571" cy="203132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b="0">
                <a:solidFill>
                  <a:srgbClr val="6A9955"/>
                </a:solidFill>
                <a:effectLst/>
                <a:latin typeface="Consolas" panose="020B0609020204030204" pitchFamily="49" charset="0"/>
              </a:rPr>
              <a:t># animal.py</a:t>
            </a:r>
            <a:endParaRPr lang="en-US" b="0">
              <a:solidFill>
                <a:srgbClr val="D4D4D4"/>
              </a:solidFill>
              <a:effectLst/>
              <a:latin typeface="Consolas" panose="020B0609020204030204" pitchFamily="49" charset="0"/>
            </a:endParaRPr>
          </a:p>
          <a:p>
            <a:r>
              <a:rPr lang="en-US" b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class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US" b="0">
                <a:solidFill>
                  <a:srgbClr val="4EC9B0"/>
                </a:solidFill>
                <a:effectLst/>
                <a:latin typeface="Consolas" panose="020B0609020204030204" pitchFamily="49" charset="0"/>
              </a:rPr>
              <a:t>Animal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:</a:t>
            </a:r>
          </a:p>
          <a:p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  </a:t>
            </a:r>
            <a:r>
              <a:rPr lang="en-US" b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def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US" b="0">
                <a:solidFill>
                  <a:srgbClr val="DCDCAA"/>
                </a:solidFill>
                <a:effectLst/>
                <a:latin typeface="Consolas" panose="020B0609020204030204" pitchFamily="49" charset="0"/>
              </a:rPr>
              <a:t>__</a:t>
            </a:r>
            <a:r>
              <a:rPr lang="en-US" b="0" err="1">
                <a:solidFill>
                  <a:srgbClr val="DCDCAA"/>
                </a:solidFill>
                <a:effectLst/>
                <a:latin typeface="Consolas" panose="020B0609020204030204" pitchFamily="49" charset="0"/>
              </a:rPr>
              <a:t>init</a:t>
            </a:r>
            <a:r>
              <a:rPr lang="en-US" b="0">
                <a:solidFill>
                  <a:srgbClr val="DCDCAA"/>
                </a:solidFill>
                <a:effectLst/>
                <a:latin typeface="Consolas" panose="020B0609020204030204" pitchFamily="49" charset="0"/>
              </a:rPr>
              <a:t>__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(</a:t>
            </a:r>
            <a:r>
              <a:rPr lang="en-US" b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self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, </a:t>
            </a:r>
            <a:r>
              <a:rPr lang="en-US" b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voice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):</a:t>
            </a:r>
          </a:p>
          <a:p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      </a:t>
            </a:r>
            <a:r>
              <a:rPr lang="en-US" b="0" err="1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self</a:t>
            </a:r>
            <a:r>
              <a:rPr lang="en-US" b="0" err="1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.</a:t>
            </a:r>
            <a:r>
              <a:rPr lang="en-US" b="0" err="1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voice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= </a:t>
            </a:r>
            <a:r>
              <a:rPr lang="en-US" b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voice</a:t>
            </a:r>
          </a:p>
          <a:p>
            <a:endParaRPr lang="en-US" b="0">
              <a:solidFill>
                <a:srgbClr val="D4D4D4"/>
              </a:solidFill>
              <a:effectLst/>
              <a:latin typeface="Consolas" panose="020B0609020204030204" pitchFamily="49" charset="0"/>
            </a:endParaRPr>
          </a:p>
          <a:p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  </a:t>
            </a:r>
            <a:r>
              <a:rPr lang="en-US" b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def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US" b="0">
                <a:solidFill>
                  <a:srgbClr val="DCDCAA"/>
                </a:solidFill>
                <a:effectLst/>
                <a:latin typeface="Consolas" panose="020B0609020204030204" pitchFamily="49" charset="0"/>
              </a:rPr>
              <a:t>speak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(</a:t>
            </a:r>
            <a:r>
              <a:rPr lang="en-US" b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self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):</a:t>
            </a:r>
          </a:p>
          <a:p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      </a:t>
            </a:r>
            <a:r>
              <a:rPr lang="en-US" b="0">
                <a:solidFill>
                  <a:srgbClr val="DCDCAA"/>
                </a:solidFill>
                <a:effectLst/>
                <a:latin typeface="Consolas" panose="020B0609020204030204" pitchFamily="49" charset="0"/>
              </a:rPr>
              <a:t>print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(</a:t>
            </a:r>
            <a:r>
              <a:rPr lang="en-US" b="0" err="1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self</a:t>
            </a:r>
            <a:r>
              <a:rPr lang="en-US" b="0" err="1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.</a:t>
            </a:r>
            <a:r>
              <a:rPr lang="en-US" b="0" err="1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voice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)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9C238A17-E983-1D90-2009-3EBCEB1BF089}"/>
              </a:ext>
            </a:extLst>
          </p:cNvPr>
          <p:cNvSpPr txBox="1"/>
          <p:nvPr/>
        </p:nvSpPr>
        <p:spPr>
          <a:xfrm>
            <a:off x="6812040" y="1690688"/>
            <a:ext cx="2844800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b="0">
                <a:solidFill>
                  <a:srgbClr val="6A9955"/>
                </a:solidFill>
                <a:effectLst/>
                <a:latin typeface="Consolas" panose="020B0609020204030204" pitchFamily="49" charset="0"/>
              </a:rPr>
              <a:t># main.py</a:t>
            </a:r>
            <a:endParaRPr lang="en-US" b="0">
              <a:solidFill>
                <a:srgbClr val="D4D4D4"/>
              </a:solidFill>
              <a:effectLst/>
              <a:latin typeface="Consolas" panose="020B0609020204030204" pitchFamily="49" charset="0"/>
            </a:endParaRPr>
          </a:p>
          <a:p>
            <a:r>
              <a:rPr lang="en-US" b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dog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= </a:t>
            </a:r>
            <a:r>
              <a:rPr lang="en-US" b="0">
                <a:solidFill>
                  <a:srgbClr val="4EC9B0"/>
                </a:solidFill>
                <a:effectLst/>
                <a:latin typeface="Consolas" panose="020B0609020204030204" pitchFamily="49" charset="0"/>
              </a:rPr>
              <a:t>Animal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(</a:t>
            </a:r>
            <a:r>
              <a:rPr lang="en-US" b="0">
                <a:solidFill>
                  <a:srgbClr val="CE9178"/>
                </a:solidFill>
                <a:effectLst/>
                <a:latin typeface="Consolas" panose="020B0609020204030204" pitchFamily="49" charset="0"/>
              </a:rPr>
              <a:t>"woof"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)</a:t>
            </a:r>
          </a:p>
          <a:p>
            <a:r>
              <a:rPr lang="en-US" b="0" err="1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dog</a:t>
            </a:r>
            <a:r>
              <a:rPr lang="en-US" b="0" err="1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.</a:t>
            </a:r>
            <a:r>
              <a:rPr lang="en-US" b="0" err="1">
                <a:solidFill>
                  <a:srgbClr val="DCDCAA"/>
                </a:solidFill>
                <a:effectLst/>
                <a:latin typeface="Consolas" panose="020B0609020204030204" pitchFamily="49" charset="0"/>
              </a:rPr>
              <a:t>speak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() </a:t>
            </a:r>
            <a:r>
              <a:rPr lang="en-US" b="0">
                <a:solidFill>
                  <a:srgbClr val="6A9955"/>
                </a:solidFill>
                <a:effectLst/>
                <a:latin typeface="Consolas" panose="020B0609020204030204" pitchFamily="49" charset="0"/>
              </a:rPr>
              <a:t># woof</a:t>
            </a:r>
            <a:endParaRPr lang="en-US" b="0">
              <a:solidFill>
                <a:srgbClr val="D4D4D4"/>
              </a:solidFill>
              <a:effectLst/>
              <a:latin typeface="Consolas" panose="020B06090202040302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91409277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13" grpId="0"/>
      <p:bldP spid="15" grpId="0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091D313-1938-792B-3B67-FF1D5A2574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/>
              <a:t>this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6E713309-3625-0BFE-4AB4-E97DB3C7D2CB}"/>
              </a:ext>
            </a:extLst>
          </p:cNvPr>
          <p:cNvSpPr txBox="1"/>
          <p:nvPr/>
        </p:nvSpPr>
        <p:spPr>
          <a:xfrm>
            <a:off x="1180497" y="2799556"/>
            <a:ext cx="4707465" cy="203132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>
                <a:solidFill>
                  <a:srgbClr val="6A9955"/>
                </a:solidFill>
                <a:latin typeface="Consolas" panose="020B0609020204030204" pitchFamily="49" charset="0"/>
              </a:rPr>
              <a:t>// animal.js</a:t>
            </a:r>
            <a:endParaRPr lang="en-US">
              <a:solidFill>
                <a:srgbClr val="D4D4D4"/>
              </a:solidFill>
              <a:latin typeface="Consolas" panose="020B0609020204030204" pitchFamily="49" charset="0"/>
            </a:endParaRPr>
          </a:p>
          <a:p>
            <a:r>
              <a:rPr lang="en-US">
                <a:solidFill>
                  <a:srgbClr val="569CD6"/>
                </a:solidFill>
                <a:latin typeface="Consolas" panose="020B0609020204030204" pitchFamily="49" charset="0"/>
              </a:rPr>
              <a:t>function</a:t>
            </a:r>
            <a:r>
              <a:rPr lang="en-US">
                <a:solidFill>
                  <a:srgbClr val="D4D4D4"/>
                </a:solidFill>
                <a:latin typeface="Consolas" panose="020B0609020204030204" pitchFamily="49" charset="0"/>
              </a:rPr>
              <a:t> </a:t>
            </a:r>
            <a:r>
              <a:rPr lang="en-US">
                <a:solidFill>
                  <a:srgbClr val="DCDCAA"/>
                </a:solidFill>
                <a:latin typeface="Consolas" panose="020B0609020204030204" pitchFamily="49" charset="0"/>
              </a:rPr>
              <a:t>Animal</a:t>
            </a:r>
            <a:r>
              <a:rPr lang="en-US">
                <a:solidFill>
                  <a:srgbClr val="D4D4D4"/>
                </a:solidFill>
                <a:latin typeface="Consolas" panose="020B0609020204030204" pitchFamily="49" charset="0"/>
              </a:rPr>
              <a:t>(</a:t>
            </a:r>
            <a:r>
              <a:rPr lang="en-US">
                <a:solidFill>
                  <a:srgbClr val="9CDCFE"/>
                </a:solidFill>
                <a:latin typeface="Consolas" panose="020B0609020204030204" pitchFamily="49" charset="0"/>
              </a:rPr>
              <a:t>voice</a:t>
            </a:r>
            <a:r>
              <a:rPr lang="en-US">
                <a:solidFill>
                  <a:srgbClr val="D4D4D4"/>
                </a:solidFill>
                <a:latin typeface="Consolas" panose="020B0609020204030204" pitchFamily="49" charset="0"/>
              </a:rPr>
              <a:t>) {</a:t>
            </a:r>
          </a:p>
          <a:p>
            <a:endParaRPr lang="en-US">
              <a:solidFill>
                <a:srgbClr val="D4D4D4"/>
              </a:solidFill>
              <a:latin typeface="Consolas" panose="020B0609020204030204" pitchFamily="49" charset="0"/>
            </a:endParaRPr>
          </a:p>
          <a:p>
            <a:endParaRPr lang="en-US">
              <a:solidFill>
                <a:srgbClr val="D4D4D4"/>
              </a:solidFill>
              <a:latin typeface="Consolas" panose="020B0609020204030204" pitchFamily="49" charset="0"/>
            </a:endParaRPr>
          </a:p>
          <a:p>
            <a:endParaRPr lang="en-US">
              <a:solidFill>
                <a:srgbClr val="D4D4D4"/>
              </a:solidFill>
              <a:latin typeface="Consolas" panose="020B0609020204030204" pitchFamily="49" charset="0"/>
            </a:endParaRPr>
          </a:p>
          <a:p>
            <a:r>
              <a:rPr lang="en-US">
                <a:solidFill>
                  <a:srgbClr val="D4D4D4"/>
                </a:solidFill>
                <a:latin typeface="Consolas" panose="020B0609020204030204" pitchFamily="49" charset="0"/>
              </a:rPr>
              <a:t>  </a:t>
            </a:r>
            <a:r>
              <a:rPr lang="en-US">
                <a:solidFill>
                  <a:srgbClr val="C586C0"/>
                </a:solidFill>
                <a:latin typeface="Consolas" panose="020B0609020204030204" pitchFamily="49" charset="0"/>
              </a:rPr>
              <a:t>return</a:t>
            </a:r>
            <a:r>
              <a:rPr lang="en-US">
                <a:solidFill>
                  <a:srgbClr val="D4D4D4"/>
                </a:solidFill>
                <a:latin typeface="Consolas" panose="020B0609020204030204" pitchFamily="49" charset="0"/>
              </a:rPr>
              <a:t> { };</a:t>
            </a:r>
          </a:p>
          <a:p>
            <a:r>
              <a:rPr lang="en-US">
                <a:solidFill>
                  <a:srgbClr val="D4D4D4"/>
                </a:solidFill>
                <a:latin typeface="Consolas" panose="020B0609020204030204" pitchFamily="49" charset="0"/>
              </a:rPr>
              <a:t>}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F2470E24-ABE2-88F9-6094-922F19ED33F7}"/>
              </a:ext>
            </a:extLst>
          </p:cNvPr>
          <p:cNvSpPr txBox="1"/>
          <p:nvPr/>
        </p:nvSpPr>
        <p:spPr>
          <a:xfrm>
            <a:off x="1180497" y="1654002"/>
            <a:ext cx="4064001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>
                <a:solidFill>
                  <a:srgbClr val="6A9955"/>
                </a:solidFill>
                <a:latin typeface="Consolas" panose="020B0609020204030204" pitchFamily="49" charset="0"/>
              </a:rPr>
              <a:t>// index.js</a:t>
            </a:r>
            <a:endParaRPr lang="en-US">
              <a:solidFill>
                <a:srgbClr val="D4D4D4"/>
              </a:solidFill>
              <a:latin typeface="Consolas" panose="020B0609020204030204" pitchFamily="49" charset="0"/>
            </a:endParaRPr>
          </a:p>
          <a:p>
            <a:r>
              <a:rPr lang="en-US">
                <a:solidFill>
                  <a:srgbClr val="569CD6"/>
                </a:solidFill>
                <a:latin typeface="Consolas" panose="020B0609020204030204" pitchFamily="49" charset="0"/>
              </a:rPr>
              <a:t>var</a:t>
            </a:r>
            <a:r>
              <a:rPr lang="en-US">
                <a:solidFill>
                  <a:srgbClr val="D4D4D4"/>
                </a:solidFill>
                <a:latin typeface="Consolas" panose="020B0609020204030204" pitchFamily="49" charset="0"/>
              </a:rPr>
              <a:t> </a:t>
            </a:r>
            <a:r>
              <a:rPr lang="en-US">
                <a:solidFill>
                  <a:srgbClr val="9CDCFE"/>
                </a:solidFill>
                <a:latin typeface="Consolas" panose="020B0609020204030204" pitchFamily="49" charset="0"/>
              </a:rPr>
              <a:t>dog</a:t>
            </a:r>
            <a:r>
              <a:rPr lang="en-US">
                <a:solidFill>
                  <a:srgbClr val="D4D4D4"/>
                </a:solidFill>
                <a:latin typeface="Consolas" panose="020B0609020204030204" pitchFamily="49" charset="0"/>
              </a:rPr>
              <a:t> = </a:t>
            </a:r>
            <a:r>
              <a:rPr lang="en-US">
                <a:solidFill>
                  <a:srgbClr val="DCDCAA"/>
                </a:solidFill>
                <a:latin typeface="Consolas" panose="020B0609020204030204" pitchFamily="49" charset="0"/>
              </a:rPr>
              <a:t>Animal</a:t>
            </a:r>
            <a:r>
              <a:rPr lang="en-US">
                <a:solidFill>
                  <a:srgbClr val="D4D4D4"/>
                </a:solidFill>
                <a:latin typeface="Consolas" panose="020B0609020204030204" pitchFamily="49" charset="0"/>
              </a:rPr>
              <a:t>(</a:t>
            </a:r>
            <a:r>
              <a:rPr lang="en-US">
                <a:solidFill>
                  <a:srgbClr val="CE9178"/>
                </a:solidFill>
                <a:latin typeface="Consolas" panose="020B0609020204030204" pitchFamily="49" charset="0"/>
              </a:rPr>
              <a:t>"woof"</a:t>
            </a:r>
            <a:r>
              <a:rPr lang="en-US">
                <a:solidFill>
                  <a:srgbClr val="D4D4D4"/>
                </a:solidFill>
                <a:latin typeface="Consolas" panose="020B0609020204030204" pitchFamily="49" charset="0"/>
              </a:rPr>
              <a:t>);</a:t>
            </a:r>
          </a:p>
          <a:p>
            <a:r>
              <a:rPr lang="en-US" err="1">
                <a:solidFill>
                  <a:srgbClr val="9CDCFE"/>
                </a:solidFill>
                <a:latin typeface="Consolas" panose="020B0609020204030204" pitchFamily="49" charset="0"/>
              </a:rPr>
              <a:t>dog</a:t>
            </a:r>
            <a:r>
              <a:rPr lang="en-US" err="1">
                <a:solidFill>
                  <a:srgbClr val="D4D4D4"/>
                </a:solidFill>
                <a:latin typeface="Consolas" panose="020B0609020204030204" pitchFamily="49" charset="0"/>
              </a:rPr>
              <a:t>.</a:t>
            </a:r>
            <a:r>
              <a:rPr lang="en-US" err="1">
                <a:solidFill>
                  <a:srgbClr val="DCDCAA"/>
                </a:solidFill>
                <a:latin typeface="Consolas" panose="020B0609020204030204" pitchFamily="49" charset="0"/>
              </a:rPr>
              <a:t>speak</a:t>
            </a:r>
            <a:r>
              <a:rPr lang="en-US">
                <a:solidFill>
                  <a:srgbClr val="D4D4D4"/>
                </a:solidFill>
                <a:latin typeface="Consolas" panose="020B0609020204030204" pitchFamily="49" charset="0"/>
              </a:rPr>
              <a:t>(); </a:t>
            </a:r>
            <a:r>
              <a:rPr lang="en-US">
                <a:solidFill>
                  <a:srgbClr val="6A9955"/>
                </a:solidFill>
                <a:latin typeface="Consolas" panose="020B0609020204030204" pitchFamily="49" charset="0"/>
              </a:rPr>
              <a:t>// woof</a:t>
            </a:r>
            <a:endParaRPr lang="en-US">
              <a:solidFill>
                <a:srgbClr val="D4D4D4"/>
              </a:solidFill>
              <a:latin typeface="Consolas" panose="020B0609020204030204" pitchFamily="49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069E66C7-3F42-4172-170C-53493464DA72}"/>
              </a:ext>
            </a:extLst>
          </p:cNvPr>
          <p:cNvSpPr txBox="1"/>
          <p:nvPr/>
        </p:nvSpPr>
        <p:spPr>
          <a:xfrm>
            <a:off x="6812040" y="3172090"/>
            <a:ext cx="4136571" cy="203132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b="0">
                <a:solidFill>
                  <a:srgbClr val="6A9955"/>
                </a:solidFill>
                <a:effectLst/>
                <a:latin typeface="Consolas" panose="020B0609020204030204" pitchFamily="49" charset="0"/>
              </a:rPr>
              <a:t># animal.py</a:t>
            </a:r>
            <a:endParaRPr lang="en-US" b="0">
              <a:solidFill>
                <a:srgbClr val="D4D4D4"/>
              </a:solidFill>
              <a:effectLst/>
              <a:latin typeface="Consolas" panose="020B0609020204030204" pitchFamily="49" charset="0"/>
            </a:endParaRPr>
          </a:p>
          <a:p>
            <a:r>
              <a:rPr lang="en-US" b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class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US" b="0">
                <a:solidFill>
                  <a:srgbClr val="4EC9B0"/>
                </a:solidFill>
                <a:effectLst/>
                <a:latin typeface="Consolas" panose="020B0609020204030204" pitchFamily="49" charset="0"/>
              </a:rPr>
              <a:t>Animal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:</a:t>
            </a:r>
          </a:p>
          <a:p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  </a:t>
            </a:r>
            <a:r>
              <a:rPr lang="en-US" b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def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US" b="0">
                <a:solidFill>
                  <a:srgbClr val="DCDCAA"/>
                </a:solidFill>
                <a:effectLst/>
                <a:latin typeface="Consolas" panose="020B0609020204030204" pitchFamily="49" charset="0"/>
              </a:rPr>
              <a:t>__</a:t>
            </a:r>
            <a:r>
              <a:rPr lang="en-US" b="0" err="1">
                <a:solidFill>
                  <a:srgbClr val="DCDCAA"/>
                </a:solidFill>
                <a:effectLst/>
                <a:latin typeface="Consolas" panose="020B0609020204030204" pitchFamily="49" charset="0"/>
              </a:rPr>
              <a:t>init</a:t>
            </a:r>
            <a:r>
              <a:rPr lang="en-US" b="0">
                <a:solidFill>
                  <a:srgbClr val="DCDCAA"/>
                </a:solidFill>
                <a:effectLst/>
                <a:latin typeface="Consolas" panose="020B0609020204030204" pitchFamily="49" charset="0"/>
              </a:rPr>
              <a:t>__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(</a:t>
            </a:r>
            <a:r>
              <a:rPr lang="en-US" b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self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, </a:t>
            </a:r>
            <a:r>
              <a:rPr lang="en-US" b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voice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):</a:t>
            </a:r>
          </a:p>
          <a:p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      </a:t>
            </a:r>
            <a:r>
              <a:rPr lang="en-US" b="0" err="1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self</a:t>
            </a:r>
            <a:r>
              <a:rPr lang="en-US" b="0" err="1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.</a:t>
            </a:r>
            <a:r>
              <a:rPr lang="en-US" b="0" err="1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voice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= </a:t>
            </a:r>
            <a:r>
              <a:rPr lang="en-US" b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voice</a:t>
            </a:r>
          </a:p>
          <a:p>
            <a:endParaRPr lang="en-US" b="0">
              <a:solidFill>
                <a:srgbClr val="D4D4D4"/>
              </a:solidFill>
              <a:effectLst/>
              <a:latin typeface="Consolas" panose="020B0609020204030204" pitchFamily="49" charset="0"/>
            </a:endParaRPr>
          </a:p>
          <a:p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  </a:t>
            </a:r>
            <a:r>
              <a:rPr lang="en-US" b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def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US" b="0">
                <a:solidFill>
                  <a:srgbClr val="DCDCAA"/>
                </a:solidFill>
                <a:effectLst/>
                <a:latin typeface="Consolas" panose="020B0609020204030204" pitchFamily="49" charset="0"/>
              </a:rPr>
              <a:t>speak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(</a:t>
            </a:r>
            <a:r>
              <a:rPr lang="en-US" b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self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):</a:t>
            </a:r>
          </a:p>
          <a:p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      </a:t>
            </a:r>
            <a:r>
              <a:rPr lang="en-US" b="0">
                <a:solidFill>
                  <a:srgbClr val="DCDCAA"/>
                </a:solidFill>
                <a:effectLst/>
                <a:latin typeface="Consolas" panose="020B0609020204030204" pitchFamily="49" charset="0"/>
              </a:rPr>
              <a:t>print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(</a:t>
            </a:r>
            <a:r>
              <a:rPr lang="en-US" b="0" err="1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self</a:t>
            </a:r>
            <a:r>
              <a:rPr lang="en-US" b="0" err="1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.</a:t>
            </a:r>
            <a:r>
              <a:rPr lang="en-US" b="0" err="1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voice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)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9C238A17-E983-1D90-2009-3EBCEB1BF089}"/>
              </a:ext>
            </a:extLst>
          </p:cNvPr>
          <p:cNvSpPr txBox="1"/>
          <p:nvPr/>
        </p:nvSpPr>
        <p:spPr>
          <a:xfrm>
            <a:off x="6812040" y="1690688"/>
            <a:ext cx="2844800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b="0">
                <a:solidFill>
                  <a:srgbClr val="6A9955"/>
                </a:solidFill>
                <a:effectLst/>
                <a:latin typeface="Consolas" panose="020B0609020204030204" pitchFamily="49" charset="0"/>
              </a:rPr>
              <a:t># main.py</a:t>
            </a:r>
            <a:endParaRPr lang="en-US" b="0">
              <a:solidFill>
                <a:srgbClr val="D4D4D4"/>
              </a:solidFill>
              <a:effectLst/>
              <a:latin typeface="Consolas" panose="020B0609020204030204" pitchFamily="49" charset="0"/>
            </a:endParaRPr>
          </a:p>
          <a:p>
            <a:r>
              <a:rPr lang="en-US" b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dog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= </a:t>
            </a:r>
            <a:r>
              <a:rPr lang="en-US" b="0">
                <a:solidFill>
                  <a:srgbClr val="4EC9B0"/>
                </a:solidFill>
                <a:effectLst/>
                <a:latin typeface="Consolas" panose="020B0609020204030204" pitchFamily="49" charset="0"/>
              </a:rPr>
              <a:t>Animal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(</a:t>
            </a:r>
            <a:r>
              <a:rPr lang="en-US" b="0">
                <a:solidFill>
                  <a:srgbClr val="CE9178"/>
                </a:solidFill>
                <a:effectLst/>
                <a:latin typeface="Consolas" panose="020B0609020204030204" pitchFamily="49" charset="0"/>
              </a:rPr>
              <a:t>"woof"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)</a:t>
            </a:r>
          </a:p>
          <a:p>
            <a:r>
              <a:rPr lang="en-US" b="0" err="1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dog</a:t>
            </a:r>
            <a:r>
              <a:rPr lang="en-US" b="0" err="1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.</a:t>
            </a:r>
            <a:r>
              <a:rPr lang="en-US" b="0" err="1">
                <a:solidFill>
                  <a:srgbClr val="DCDCAA"/>
                </a:solidFill>
                <a:effectLst/>
                <a:latin typeface="Consolas" panose="020B0609020204030204" pitchFamily="49" charset="0"/>
              </a:rPr>
              <a:t>speak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() </a:t>
            </a:r>
            <a:r>
              <a:rPr lang="en-US" b="0">
                <a:solidFill>
                  <a:srgbClr val="6A9955"/>
                </a:solidFill>
                <a:effectLst/>
                <a:latin typeface="Consolas" panose="020B0609020204030204" pitchFamily="49" charset="0"/>
              </a:rPr>
              <a:t># woof</a:t>
            </a:r>
            <a:endParaRPr lang="en-US" b="0">
              <a:solidFill>
                <a:srgbClr val="D4D4D4"/>
              </a:solidFill>
              <a:effectLst/>
              <a:latin typeface="Consolas" panose="020B06090202040302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39659773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091D313-1938-792B-3B67-FF1D5A2574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/>
              <a:t>this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6E713309-3625-0BFE-4AB4-E97DB3C7D2CB}"/>
              </a:ext>
            </a:extLst>
          </p:cNvPr>
          <p:cNvSpPr txBox="1"/>
          <p:nvPr/>
        </p:nvSpPr>
        <p:spPr>
          <a:xfrm>
            <a:off x="1180497" y="2799556"/>
            <a:ext cx="4707465" cy="203132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>
                <a:solidFill>
                  <a:srgbClr val="6A9955"/>
                </a:solidFill>
                <a:latin typeface="Consolas" panose="020B0609020204030204" pitchFamily="49" charset="0"/>
              </a:rPr>
              <a:t>// animal.js</a:t>
            </a:r>
            <a:endParaRPr lang="en-US">
              <a:solidFill>
                <a:srgbClr val="D4D4D4"/>
              </a:solidFill>
              <a:latin typeface="Consolas" panose="020B0609020204030204" pitchFamily="49" charset="0"/>
            </a:endParaRPr>
          </a:p>
          <a:p>
            <a:r>
              <a:rPr lang="en-US">
                <a:solidFill>
                  <a:srgbClr val="569CD6"/>
                </a:solidFill>
                <a:latin typeface="Consolas" panose="020B0609020204030204" pitchFamily="49" charset="0"/>
              </a:rPr>
              <a:t>function</a:t>
            </a:r>
            <a:r>
              <a:rPr lang="en-US">
                <a:solidFill>
                  <a:srgbClr val="D4D4D4"/>
                </a:solidFill>
                <a:latin typeface="Consolas" panose="020B0609020204030204" pitchFamily="49" charset="0"/>
              </a:rPr>
              <a:t> </a:t>
            </a:r>
            <a:r>
              <a:rPr lang="en-US">
                <a:solidFill>
                  <a:srgbClr val="DCDCAA"/>
                </a:solidFill>
                <a:latin typeface="Consolas" panose="020B0609020204030204" pitchFamily="49" charset="0"/>
              </a:rPr>
              <a:t>Animal</a:t>
            </a:r>
            <a:r>
              <a:rPr lang="en-US">
                <a:solidFill>
                  <a:srgbClr val="D4D4D4"/>
                </a:solidFill>
                <a:latin typeface="Consolas" panose="020B0609020204030204" pitchFamily="49" charset="0"/>
              </a:rPr>
              <a:t>(</a:t>
            </a:r>
            <a:r>
              <a:rPr lang="en-US">
                <a:solidFill>
                  <a:srgbClr val="9CDCFE"/>
                </a:solidFill>
                <a:latin typeface="Consolas" panose="020B0609020204030204" pitchFamily="49" charset="0"/>
              </a:rPr>
              <a:t>voice</a:t>
            </a:r>
            <a:r>
              <a:rPr lang="en-US">
                <a:solidFill>
                  <a:srgbClr val="D4D4D4"/>
                </a:solidFill>
                <a:latin typeface="Consolas" panose="020B0609020204030204" pitchFamily="49" charset="0"/>
              </a:rPr>
              <a:t>) {</a:t>
            </a:r>
          </a:p>
          <a:p>
            <a:r>
              <a:rPr lang="en-US">
                <a:solidFill>
                  <a:srgbClr val="D4D4D4"/>
                </a:solidFill>
                <a:latin typeface="Consolas" panose="020B0609020204030204" pitchFamily="49" charset="0"/>
              </a:rPr>
              <a:t>  </a:t>
            </a:r>
          </a:p>
          <a:p>
            <a:endParaRPr lang="en-US">
              <a:solidFill>
                <a:srgbClr val="D4D4D4"/>
              </a:solidFill>
              <a:latin typeface="Consolas" panose="020B0609020204030204" pitchFamily="49" charset="0"/>
            </a:endParaRPr>
          </a:p>
          <a:p>
            <a:endParaRPr lang="en-US">
              <a:solidFill>
                <a:srgbClr val="D4D4D4"/>
              </a:solidFill>
              <a:latin typeface="Consolas" panose="020B0609020204030204" pitchFamily="49" charset="0"/>
            </a:endParaRPr>
          </a:p>
          <a:p>
            <a:r>
              <a:rPr lang="en-US">
                <a:solidFill>
                  <a:srgbClr val="D4D4D4"/>
                </a:solidFill>
                <a:latin typeface="Consolas" panose="020B0609020204030204" pitchFamily="49" charset="0"/>
              </a:rPr>
              <a:t>  </a:t>
            </a:r>
            <a:r>
              <a:rPr lang="en-US">
                <a:solidFill>
                  <a:srgbClr val="C586C0"/>
                </a:solidFill>
                <a:latin typeface="Consolas" panose="020B0609020204030204" pitchFamily="49" charset="0"/>
              </a:rPr>
              <a:t>return</a:t>
            </a:r>
            <a:r>
              <a:rPr lang="en-US">
                <a:solidFill>
                  <a:srgbClr val="D4D4D4"/>
                </a:solidFill>
                <a:latin typeface="Consolas" panose="020B0609020204030204" pitchFamily="49" charset="0"/>
              </a:rPr>
              <a:t> { </a:t>
            </a:r>
            <a:r>
              <a:rPr lang="en-US">
                <a:solidFill>
                  <a:srgbClr val="DCDCAA"/>
                </a:solidFill>
                <a:latin typeface="Consolas" panose="020B0609020204030204" pitchFamily="49" charset="0"/>
              </a:rPr>
              <a:t>speak</a:t>
            </a:r>
            <a:r>
              <a:rPr lang="en-US">
                <a:solidFill>
                  <a:srgbClr val="D4D4D4"/>
                </a:solidFill>
                <a:latin typeface="Consolas" panose="020B0609020204030204" pitchFamily="49" charset="0"/>
              </a:rPr>
              <a:t> };</a:t>
            </a:r>
          </a:p>
          <a:p>
            <a:r>
              <a:rPr lang="en-US">
                <a:solidFill>
                  <a:srgbClr val="D4D4D4"/>
                </a:solidFill>
                <a:latin typeface="Consolas" panose="020B0609020204030204" pitchFamily="49" charset="0"/>
              </a:rPr>
              <a:t>}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F2470E24-ABE2-88F9-6094-922F19ED33F7}"/>
              </a:ext>
            </a:extLst>
          </p:cNvPr>
          <p:cNvSpPr txBox="1"/>
          <p:nvPr/>
        </p:nvSpPr>
        <p:spPr>
          <a:xfrm>
            <a:off x="1180497" y="1654002"/>
            <a:ext cx="4064001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>
                <a:solidFill>
                  <a:srgbClr val="6A9955"/>
                </a:solidFill>
                <a:latin typeface="Consolas" panose="020B0609020204030204" pitchFamily="49" charset="0"/>
              </a:rPr>
              <a:t>// index.js</a:t>
            </a:r>
            <a:endParaRPr lang="en-US">
              <a:solidFill>
                <a:srgbClr val="D4D4D4"/>
              </a:solidFill>
              <a:latin typeface="Consolas" panose="020B0609020204030204" pitchFamily="49" charset="0"/>
            </a:endParaRPr>
          </a:p>
          <a:p>
            <a:r>
              <a:rPr lang="en-US">
                <a:solidFill>
                  <a:srgbClr val="569CD6"/>
                </a:solidFill>
                <a:latin typeface="Consolas" panose="020B0609020204030204" pitchFamily="49" charset="0"/>
              </a:rPr>
              <a:t>var</a:t>
            </a:r>
            <a:r>
              <a:rPr lang="en-US">
                <a:solidFill>
                  <a:srgbClr val="D4D4D4"/>
                </a:solidFill>
                <a:latin typeface="Consolas" panose="020B0609020204030204" pitchFamily="49" charset="0"/>
              </a:rPr>
              <a:t> </a:t>
            </a:r>
            <a:r>
              <a:rPr lang="en-US">
                <a:solidFill>
                  <a:srgbClr val="9CDCFE"/>
                </a:solidFill>
                <a:latin typeface="Consolas" panose="020B0609020204030204" pitchFamily="49" charset="0"/>
              </a:rPr>
              <a:t>dog</a:t>
            </a:r>
            <a:r>
              <a:rPr lang="en-US">
                <a:solidFill>
                  <a:srgbClr val="D4D4D4"/>
                </a:solidFill>
                <a:latin typeface="Consolas" panose="020B0609020204030204" pitchFamily="49" charset="0"/>
              </a:rPr>
              <a:t> = </a:t>
            </a:r>
            <a:r>
              <a:rPr lang="en-US">
                <a:solidFill>
                  <a:srgbClr val="DCDCAA"/>
                </a:solidFill>
                <a:latin typeface="Consolas" panose="020B0609020204030204" pitchFamily="49" charset="0"/>
              </a:rPr>
              <a:t>Animal</a:t>
            </a:r>
            <a:r>
              <a:rPr lang="en-US">
                <a:solidFill>
                  <a:srgbClr val="D4D4D4"/>
                </a:solidFill>
                <a:latin typeface="Consolas" panose="020B0609020204030204" pitchFamily="49" charset="0"/>
              </a:rPr>
              <a:t>(</a:t>
            </a:r>
            <a:r>
              <a:rPr lang="en-US">
                <a:solidFill>
                  <a:srgbClr val="CE9178"/>
                </a:solidFill>
                <a:latin typeface="Consolas" panose="020B0609020204030204" pitchFamily="49" charset="0"/>
              </a:rPr>
              <a:t>"woof"</a:t>
            </a:r>
            <a:r>
              <a:rPr lang="en-US">
                <a:solidFill>
                  <a:srgbClr val="D4D4D4"/>
                </a:solidFill>
                <a:latin typeface="Consolas" panose="020B0609020204030204" pitchFamily="49" charset="0"/>
              </a:rPr>
              <a:t>);</a:t>
            </a:r>
          </a:p>
          <a:p>
            <a:r>
              <a:rPr lang="en-US" err="1">
                <a:solidFill>
                  <a:srgbClr val="9CDCFE"/>
                </a:solidFill>
                <a:latin typeface="Consolas" panose="020B0609020204030204" pitchFamily="49" charset="0"/>
              </a:rPr>
              <a:t>dog</a:t>
            </a:r>
            <a:r>
              <a:rPr lang="en-US" err="1">
                <a:solidFill>
                  <a:srgbClr val="D4D4D4"/>
                </a:solidFill>
                <a:latin typeface="Consolas" panose="020B0609020204030204" pitchFamily="49" charset="0"/>
              </a:rPr>
              <a:t>.</a:t>
            </a:r>
            <a:r>
              <a:rPr lang="en-US" err="1">
                <a:solidFill>
                  <a:srgbClr val="DCDCAA"/>
                </a:solidFill>
                <a:latin typeface="Consolas" panose="020B0609020204030204" pitchFamily="49" charset="0"/>
              </a:rPr>
              <a:t>speak</a:t>
            </a:r>
            <a:r>
              <a:rPr lang="en-US">
                <a:solidFill>
                  <a:srgbClr val="D4D4D4"/>
                </a:solidFill>
                <a:latin typeface="Consolas" panose="020B0609020204030204" pitchFamily="49" charset="0"/>
              </a:rPr>
              <a:t>(); </a:t>
            </a:r>
            <a:r>
              <a:rPr lang="en-US">
                <a:solidFill>
                  <a:srgbClr val="6A9955"/>
                </a:solidFill>
                <a:latin typeface="Consolas" panose="020B0609020204030204" pitchFamily="49" charset="0"/>
              </a:rPr>
              <a:t>// woof</a:t>
            </a:r>
            <a:endParaRPr lang="en-US">
              <a:solidFill>
                <a:srgbClr val="D4D4D4"/>
              </a:solidFill>
              <a:latin typeface="Consolas" panose="020B0609020204030204" pitchFamily="49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069E66C7-3F42-4172-170C-53493464DA72}"/>
              </a:ext>
            </a:extLst>
          </p:cNvPr>
          <p:cNvSpPr txBox="1"/>
          <p:nvPr/>
        </p:nvSpPr>
        <p:spPr>
          <a:xfrm>
            <a:off x="6812040" y="3172090"/>
            <a:ext cx="4136571" cy="203132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b="0">
                <a:solidFill>
                  <a:srgbClr val="6A9955"/>
                </a:solidFill>
                <a:effectLst/>
                <a:latin typeface="Consolas" panose="020B0609020204030204" pitchFamily="49" charset="0"/>
              </a:rPr>
              <a:t># animal.py</a:t>
            </a:r>
            <a:endParaRPr lang="en-US" b="0">
              <a:solidFill>
                <a:srgbClr val="D4D4D4"/>
              </a:solidFill>
              <a:effectLst/>
              <a:latin typeface="Consolas" panose="020B0609020204030204" pitchFamily="49" charset="0"/>
            </a:endParaRPr>
          </a:p>
          <a:p>
            <a:r>
              <a:rPr lang="en-US" b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class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US" b="0">
                <a:solidFill>
                  <a:srgbClr val="4EC9B0"/>
                </a:solidFill>
                <a:effectLst/>
                <a:latin typeface="Consolas" panose="020B0609020204030204" pitchFamily="49" charset="0"/>
              </a:rPr>
              <a:t>Animal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:</a:t>
            </a:r>
          </a:p>
          <a:p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  </a:t>
            </a:r>
            <a:r>
              <a:rPr lang="en-US" b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def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US" b="0">
                <a:solidFill>
                  <a:srgbClr val="DCDCAA"/>
                </a:solidFill>
                <a:effectLst/>
                <a:latin typeface="Consolas" panose="020B0609020204030204" pitchFamily="49" charset="0"/>
              </a:rPr>
              <a:t>__</a:t>
            </a:r>
            <a:r>
              <a:rPr lang="en-US" b="0" err="1">
                <a:solidFill>
                  <a:srgbClr val="DCDCAA"/>
                </a:solidFill>
                <a:effectLst/>
                <a:latin typeface="Consolas" panose="020B0609020204030204" pitchFamily="49" charset="0"/>
              </a:rPr>
              <a:t>init</a:t>
            </a:r>
            <a:r>
              <a:rPr lang="en-US" b="0">
                <a:solidFill>
                  <a:srgbClr val="DCDCAA"/>
                </a:solidFill>
                <a:effectLst/>
                <a:latin typeface="Consolas" panose="020B0609020204030204" pitchFamily="49" charset="0"/>
              </a:rPr>
              <a:t>__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(</a:t>
            </a:r>
            <a:r>
              <a:rPr lang="en-US" b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self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, </a:t>
            </a:r>
            <a:r>
              <a:rPr lang="en-US" b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voice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):</a:t>
            </a:r>
          </a:p>
          <a:p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      </a:t>
            </a:r>
            <a:r>
              <a:rPr lang="en-US" b="0" err="1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self</a:t>
            </a:r>
            <a:r>
              <a:rPr lang="en-US" b="0" err="1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.</a:t>
            </a:r>
            <a:r>
              <a:rPr lang="en-US" b="0" err="1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voice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= </a:t>
            </a:r>
            <a:r>
              <a:rPr lang="en-US" b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voice</a:t>
            </a:r>
          </a:p>
          <a:p>
            <a:endParaRPr lang="en-US" b="0">
              <a:solidFill>
                <a:srgbClr val="D4D4D4"/>
              </a:solidFill>
              <a:effectLst/>
              <a:latin typeface="Consolas" panose="020B0609020204030204" pitchFamily="49" charset="0"/>
            </a:endParaRPr>
          </a:p>
          <a:p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  </a:t>
            </a:r>
            <a:r>
              <a:rPr lang="en-US" b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def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US" b="0">
                <a:solidFill>
                  <a:srgbClr val="DCDCAA"/>
                </a:solidFill>
                <a:effectLst/>
                <a:latin typeface="Consolas" panose="020B0609020204030204" pitchFamily="49" charset="0"/>
              </a:rPr>
              <a:t>speak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(</a:t>
            </a:r>
            <a:r>
              <a:rPr lang="en-US" b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self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):</a:t>
            </a:r>
          </a:p>
          <a:p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      </a:t>
            </a:r>
            <a:r>
              <a:rPr lang="en-US" b="0">
                <a:solidFill>
                  <a:srgbClr val="DCDCAA"/>
                </a:solidFill>
                <a:effectLst/>
                <a:latin typeface="Consolas" panose="020B0609020204030204" pitchFamily="49" charset="0"/>
              </a:rPr>
              <a:t>print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(</a:t>
            </a:r>
            <a:r>
              <a:rPr lang="en-US" b="0" err="1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self</a:t>
            </a:r>
            <a:r>
              <a:rPr lang="en-US" b="0" err="1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.</a:t>
            </a:r>
            <a:r>
              <a:rPr lang="en-US" b="0" err="1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voice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)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9C238A17-E983-1D90-2009-3EBCEB1BF089}"/>
              </a:ext>
            </a:extLst>
          </p:cNvPr>
          <p:cNvSpPr txBox="1"/>
          <p:nvPr/>
        </p:nvSpPr>
        <p:spPr>
          <a:xfrm>
            <a:off x="6812040" y="1690688"/>
            <a:ext cx="2844800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b="0">
                <a:solidFill>
                  <a:srgbClr val="6A9955"/>
                </a:solidFill>
                <a:effectLst/>
                <a:latin typeface="Consolas" panose="020B0609020204030204" pitchFamily="49" charset="0"/>
              </a:rPr>
              <a:t># main.py</a:t>
            </a:r>
            <a:endParaRPr lang="en-US" b="0">
              <a:solidFill>
                <a:srgbClr val="D4D4D4"/>
              </a:solidFill>
              <a:effectLst/>
              <a:latin typeface="Consolas" panose="020B0609020204030204" pitchFamily="49" charset="0"/>
            </a:endParaRPr>
          </a:p>
          <a:p>
            <a:r>
              <a:rPr lang="en-US" b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dog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= </a:t>
            </a:r>
            <a:r>
              <a:rPr lang="en-US" b="0">
                <a:solidFill>
                  <a:srgbClr val="4EC9B0"/>
                </a:solidFill>
                <a:effectLst/>
                <a:latin typeface="Consolas" panose="020B0609020204030204" pitchFamily="49" charset="0"/>
              </a:rPr>
              <a:t>Animal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(</a:t>
            </a:r>
            <a:r>
              <a:rPr lang="en-US" b="0">
                <a:solidFill>
                  <a:srgbClr val="CE9178"/>
                </a:solidFill>
                <a:effectLst/>
                <a:latin typeface="Consolas" panose="020B0609020204030204" pitchFamily="49" charset="0"/>
              </a:rPr>
              <a:t>"woof"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)</a:t>
            </a:r>
          </a:p>
          <a:p>
            <a:r>
              <a:rPr lang="en-US" b="0" err="1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dog</a:t>
            </a:r>
            <a:r>
              <a:rPr lang="en-US" b="0" err="1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.</a:t>
            </a:r>
            <a:r>
              <a:rPr lang="en-US" b="0" err="1">
                <a:solidFill>
                  <a:srgbClr val="DCDCAA"/>
                </a:solidFill>
                <a:effectLst/>
                <a:latin typeface="Consolas" panose="020B0609020204030204" pitchFamily="49" charset="0"/>
              </a:rPr>
              <a:t>speak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() </a:t>
            </a:r>
            <a:r>
              <a:rPr lang="en-US" b="0">
                <a:solidFill>
                  <a:srgbClr val="6A9955"/>
                </a:solidFill>
                <a:effectLst/>
                <a:latin typeface="Consolas" panose="020B0609020204030204" pitchFamily="49" charset="0"/>
              </a:rPr>
              <a:t># woof</a:t>
            </a:r>
            <a:endParaRPr lang="en-US" b="0">
              <a:solidFill>
                <a:srgbClr val="D4D4D4"/>
              </a:solidFill>
              <a:effectLst/>
              <a:latin typeface="Consolas" panose="020B0609020204030204" pitchFamily="49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9901C7D-A928-C40B-9ECE-C6A6F08B8220}"/>
              </a:ext>
            </a:extLst>
          </p:cNvPr>
          <p:cNvSpPr txBox="1"/>
          <p:nvPr/>
        </p:nvSpPr>
        <p:spPr>
          <a:xfrm>
            <a:off x="1432075" y="3353553"/>
            <a:ext cx="6096000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>
                <a:solidFill>
                  <a:srgbClr val="569CD6"/>
                </a:solidFill>
                <a:latin typeface="Consolas" panose="020B0609020204030204" pitchFamily="49" charset="0"/>
              </a:rPr>
              <a:t>function</a:t>
            </a:r>
            <a:r>
              <a:rPr lang="en-US">
                <a:solidFill>
                  <a:srgbClr val="D4D4D4"/>
                </a:solidFill>
                <a:latin typeface="Consolas" panose="020B0609020204030204" pitchFamily="49" charset="0"/>
              </a:rPr>
              <a:t> </a:t>
            </a:r>
            <a:r>
              <a:rPr lang="en-US">
                <a:solidFill>
                  <a:srgbClr val="DCDCAA"/>
                </a:solidFill>
                <a:latin typeface="Consolas" panose="020B0609020204030204" pitchFamily="49" charset="0"/>
              </a:rPr>
              <a:t>speak</a:t>
            </a:r>
            <a:r>
              <a:rPr lang="en-US">
                <a:solidFill>
                  <a:srgbClr val="D4D4D4"/>
                </a:solidFill>
                <a:latin typeface="Consolas" panose="020B0609020204030204" pitchFamily="49" charset="0"/>
              </a:rPr>
              <a:t>() {</a:t>
            </a:r>
          </a:p>
          <a:p>
            <a:r>
              <a:rPr lang="en-US">
                <a:solidFill>
                  <a:srgbClr val="D4D4D4"/>
                </a:solidFill>
                <a:latin typeface="Consolas" panose="020B0609020204030204" pitchFamily="49" charset="0"/>
              </a:rPr>
              <a:t>  </a:t>
            </a:r>
            <a:r>
              <a:rPr lang="en-US">
                <a:solidFill>
                  <a:srgbClr val="9CDCFE"/>
                </a:solidFill>
                <a:latin typeface="Consolas" panose="020B0609020204030204" pitchFamily="49" charset="0"/>
              </a:rPr>
              <a:t>console</a:t>
            </a:r>
            <a:r>
              <a:rPr lang="en-US">
                <a:solidFill>
                  <a:srgbClr val="D4D4D4"/>
                </a:solidFill>
                <a:latin typeface="Consolas" panose="020B0609020204030204" pitchFamily="49" charset="0"/>
              </a:rPr>
              <a:t>.</a:t>
            </a:r>
            <a:r>
              <a:rPr lang="en-US">
                <a:solidFill>
                  <a:srgbClr val="DCDCAA"/>
                </a:solidFill>
                <a:latin typeface="Consolas" panose="020B0609020204030204" pitchFamily="49" charset="0"/>
              </a:rPr>
              <a:t>log</a:t>
            </a:r>
            <a:r>
              <a:rPr lang="en-US">
                <a:solidFill>
                  <a:srgbClr val="D4D4D4"/>
                </a:solidFill>
                <a:latin typeface="Consolas" panose="020B0609020204030204" pitchFamily="49" charset="0"/>
              </a:rPr>
              <a:t>(</a:t>
            </a:r>
            <a:r>
              <a:rPr lang="en-US">
                <a:solidFill>
                  <a:srgbClr val="9CDCFE"/>
                </a:solidFill>
                <a:latin typeface="Consolas" panose="020B0609020204030204" pitchFamily="49" charset="0"/>
              </a:rPr>
              <a:t>voice</a:t>
            </a:r>
            <a:r>
              <a:rPr lang="en-US">
                <a:solidFill>
                  <a:srgbClr val="D4D4D4"/>
                </a:solidFill>
                <a:latin typeface="Consolas" panose="020B0609020204030204" pitchFamily="49" charset="0"/>
              </a:rPr>
              <a:t>);</a:t>
            </a:r>
          </a:p>
          <a:p>
            <a:r>
              <a:rPr lang="en-US">
                <a:solidFill>
                  <a:srgbClr val="D4D4D4"/>
                </a:solidFill>
                <a:latin typeface="Consolas" panose="020B0609020204030204" pitchFamily="49" charset="0"/>
              </a:rPr>
              <a:t>}</a:t>
            </a:r>
          </a:p>
        </p:txBody>
      </p:sp>
    </p:spTree>
    <p:extLst>
      <p:ext uri="{BB962C8B-B14F-4D97-AF65-F5344CB8AC3E}">
        <p14:creationId xmlns:p14="http://schemas.microsoft.com/office/powerpoint/2010/main" val="2369032469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Word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091D313-1938-792B-3B67-FF1D5A2574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/>
              <a:t>this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6E713309-3625-0BFE-4AB4-E97DB3C7D2CB}"/>
              </a:ext>
            </a:extLst>
          </p:cNvPr>
          <p:cNvSpPr txBox="1"/>
          <p:nvPr/>
        </p:nvSpPr>
        <p:spPr>
          <a:xfrm>
            <a:off x="1180497" y="2799556"/>
            <a:ext cx="4707465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>
                <a:solidFill>
                  <a:srgbClr val="6A9955"/>
                </a:solidFill>
                <a:latin typeface="Consolas" panose="020B0609020204030204" pitchFamily="49" charset="0"/>
              </a:rPr>
              <a:t>// animal.js</a:t>
            </a:r>
            <a:endParaRPr lang="en-US">
              <a:solidFill>
                <a:srgbClr val="D4D4D4"/>
              </a:solidFill>
              <a:latin typeface="Consolas" panose="020B0609020204030204" pitchFamily="49" charset="0"/>
            </a:endParaRPr>
          </a:p>
          <a:p>
            <a:endParaRPr lang="en-US">
              <a:solidFill>
                <a:srgbClr val="D4D4D4"/>
              </a:solidFill>
              <a:latin typeface="Consolas" panose="020B0609020204030204" pitchFamily="49" charset="0"/>
            </a:endParaRPr>
          </a:p>
          <a:p>
            <a:endParaRPr lang="en-US">
              <a:solidFill>
                <a:srgbClr val="D4D4D4"/>
              </a:solidFill>
              <a:latin typeface="Consolas" panose="020B0609020204030204" pitchFamily="49" charset="0"/>
            </a:endParaRPr>
          </a:p>
          <a:p>
            <a:endParaRPr lang="en-US">
              <a:solidFill>
                <a:srgbClr val="D4D4D4"/>
              </a:solidFill>
              <a:latin typeface="Consolas" panose="020B0609020204030204" pitchFamily="49" charset="0"/>
            </a:endParaRPr>
          </a:p>
          <a:p>
            <a:br>
              <a:rPr lang="en-US">
                <a:solidFill>
                  <a:srgbClr val="D4D4D4"/>
                </a:solidFill>
                <a:latin typeface="Consolas" panose="020B0609020204030204" pitchFamily="49" charset="0"/>
              </a:rPr>
            </a:br>
            <a:r>
              <a:rPr lang="en-US">
                <a:solidFill>
                  <a:srgbClr val="569CD6"/>
                </a:solidFill>
                <a:latin typeface="Consolas" panose="020B0609020204030204" pitchFamily="49" charset="0"/>
              </a:rPr>
              <a:t>function</a:t>
            </a:r>
            <a:r>
              <a:rPr lang="en-US">
                <a:solidFill>
                  <a:srgbClr val="D4D4D4"/>
                </a:solidFill>
                <a:latin typeface="Consolas" panose="020B0609020204030204" pitchFamily="49" charset="0"/>
              </a:rPr>
              <a:t> </a:t>
            </a:r>
            <a:r>
              <a:rPr lang="en-US">
                <a:solidFill>
                  <a:srgbClr val="DCDCAA"/>
                </a:solidFill>
                <a:latin typeface="Consolas" panose="020B0609020204030204" pitchFamily="49" charset="0"/>
              </a:rPr>
              <a:t>Animal</a:t>
            </a:r>
            <a:r>
              <a:rPr lang="en-US">
                <a:solidFill>
                  <a:srgbClr val="D4D4D4"/>
                </a:solidFill>
                <a:latin typeface="Consolas" panose="020B0609020204030204" pitchFamily="49" charset="0"/>
              </a:rPr>
              <a:t>(</a:t>
            </a:r>
            <a:r>
              <a:rPr lang="en-US">
                <a:solidFill>
                  <a:srgbClr val="9CDCFE"/>
                </a:solidFill>
                <a:latin typeface="Consolas" panose="020B0609020204030204" pitchFamily="49" charset="0"/>
              </a:rPr>
              <a:t>voice</a:t>
            </a:r>
            <a:r>
              <a:rPr lang="en-US">
                <a:solidFill>
                  <a:srgbClr val="D4D4D4"/>
                </a:solidFill>
                <a:latin typeface="Consolas" panose="020B0609020204030204" pitchFamily="49" charset="0"/>
              </a:rPr>
              <a:t>) {</a:t>
            </a:r>
          </a:p>
          <a:p>
            <a:r>
              <a:rPr lang="en-US">
                <a:solidFill>
                  <a:srgbClr val="D4D4D4"/>
                </a:solidFill>
                <a:latin typeface="Consolas" panose="020B0609020204030204" pitchFamily="49" charset="0"/>
              </a:rPr>
              <a:t>  </a:t>
            </a:r>
            <a:r>
              <a:rPr lang="en-US">
                <a:solidFill>
                  <a:srgbClr val="C586C0"/>
                </a:solidFill>
                <a:latin typeface="Consolas" panose="020B0609020204030204" pitchFamily="49" charset="0"/>
              </a:rPr>
              <a:t>return</a:t>
            </a:r>
            <a:r>
              <a:rPr lang="en-US">
                <a:solidFill>
                  <a:srgbClr val="D4D4D4"/>
                </a:solidFill>
                <a:latin typeface="Consolas" panose="020B0609020204030204" pitchFamily="49" charset="0"/>
              </a:rPr>
              <a:t> { </a:t>
            </a:r>
            <a:r>
              <a:rPr lang="en-US">
                <a:solidFill>
                  <a:srgbClr val="DCDCAA"/>
                </a:solidFill>
                <a:latin typeface="Consolas" panose="020B0609020204030204" pitchFamily="49" charset="0"/>
              </a:rPr>
              <a:t>speak</a:t>
            </a:r>
            <a:r>
              <a:rPr lang="en-US">
                <a:solidFill>
                  <a:srgbClr val="D4D4D4"/>
                </a:solidFill>
                <a:latin typeface="Consolas" panose="020B0609020204030204" pitchFamily="49" charset="0"/>
              </a:rPr>
              <a:t> };</a:t>
            </a:r>
          </a:p>
          <a:p>
            <a:r>
              <a:rPr lang="en-US">
                <a:solidFill>
                  <a:srgbClr val="D4D4D4"/>
                </a:solidFill>
                <a:latin typeface="Consolas" panose="020B0609020204030204" pitchFamily="49" charset="0"/>
              </a:rPr>
              <a:t>}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F2470E24-ABE2-88F9-6094-922F19ED33F7}"/>
              </a:ext>
            </a:extLst>
          </p:cNvPr>
          <p:cNvSpPr txBox="1"/>
          <p:nvPr/>
        </p:nvSpPr>
        <p:spPr>
          <a:xfrm>
            <a:off x="1180497" y="1654002"/>
            <a:ext cx="4818741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>
                <a:solidFill>
                  <a:srgbClr val="6A9955"/>
                </a:solidFill>
                <a:latin typeface="Consolas" panose="020B0609020204030204" pitchFamily="49" charset="0"/>
              </a:rPr>
              <a:t>// index.js</a:t>
            </a:r>
            <a:endParaRPr lang="en-US">
              <a:solidFill>
                <a:srgbClr val="D4D4D4"/>
              </a:solidFill>
              <a:latin typeface="Consolas" panose="020B0609020204030204" pitchFamily="49" charset="0"/>
            </a:endParaRPr>
          </a:p>
          <a:p>
            <a:r>
              <a:rPr lang="en-US">
                <a:solidFill>
                  <a:srgbClr val="569CD6"/>
                </a:solidFill>
                <a:latin typeface="Consolas" panose="020B0609020204030204" pitchFamily="49" charset="0"/>
              </a:rPr>
              <a:t>var</a:t>
            </a:r>
            <a:r>
              <a:rPr lang="en-US">
                <a:solidFill>
                  <a:srgbClr val="D4D4D4"/>
                </a:solidFill>
                <a:latin typeface="Consolas" panose="020B0609020204030204" pitchFamily="49" charset="0"/>
              </a:rPr>
              <a:t> </a:t>
            </a:r>
            <a:r>
              <a:rPr lang="en-US">
                <a:solidFill>
                  <a:srgbClr val="9CDCFE"/>
                </a:solidFill>
                <a:latin typeface="Consolas" panose="020B0609020204030204" pitchFamily="49" charset="0"/>
              </a:rPr>
              <a:t>dog</a:t>
            </a:r>
            <a:r>
              <a:rPr lang="en-US">
                <a:solidFill>
                  <a:srgbClr val="D4D4D4"/>
                </a:solidFill>
                <a:latin typeface="Consolas" panose="020B0609020204030204" pitchFamily="49" charset="0"/>
              </a:rPr>
              <a:t> = </a:t>
            </a:r>
            <a:r>
              <a:rPr lang="en-US">
                <a:solidFill>
                  <a:srgbClr val="DCDCAA"/>
                </a:solidFill>
                <a:latin typeface="Consolas" panose="020B0609020204030204" pitchFamily="49" charset="0"/>
              </a:rPr>
              <a:t>Animal</a:t>
            </a:r>
            <a:r>
              <a:rPr lang="en-US">
                <a:solidFill>
                  <a:srgbClr val="D4D4D4"/>
                </a:solidFill>
                <a:latin typeface="Consolas" panose="020B0609020204030204" pitchFamily="49" charset="0"/>
              </a:rPr>
              <a:t>(</a:t>
            </a:r>
            <a:r>
              <a:rPr lang="en-US">
                <a:solidFill>
                  <a:srgbClr val="CE9178"/>
                </a:solidFill>
                <a:latin typeface="Consolas" panose="020B0609020204030204" pitchFamily="49" charset="0"/>
              </a:rPr>
              <a:t>"woof"</a:t>
            </a:r>
            <a:r>
              <a:rPr lang="en-US">
                <a:solidFill>
                  <a:srgbClr val="D4D4D4"/>
                </a:solidFill>
                <a:latin typeface="Consolas" panose="020B0609020204030204" pitchFamily="49" charset="0"/>
              </a:rPr>
              <a:t>);</a:t>
            </a:r>
          </a:p>
          <a:p>
            <a:r>
              <a:rPr lang="en-US" err="1">
                <a:solidFill>
                  <a:srgbClr val="9CDCFE"/>
                </a:solidFill>
                <a:latin typeface="Consolas" panose="020B0609020204030204" pitchFamily="49" charset="0"/>
              </a:rPr>
              <a:t>dog</a:t>
            </a:r>
            <a:r>
              <a:rPr lang="en-US" err="1">
                <a:solidFill>
                  <a:srgbClr val="D4D4D4"/>
                </a:solidFill>
                <a:latin typeface="Consolas" panose="020B0609020204030204" pitchFamily="49" charset="0"/>
              </a:rPr>
              <a:t>.</a:t>
            </a:r>
            <a:r>
              <a:rPr lang="en-US" err="1">
                <a:solidFill>
                  <a:srgbClr val="DCDCAA"/>
                </a:solidFill>
                <a:latin typeface="Consolas" panose="020B0609020204030204" pitchFamily="49" charset="0"/>
              </a:rPr>
              <a:t>speak</a:t>
            </a:r>
            <a:r>
              <a:rPr lang="en-US">
                <a:solidFill>
                  <a:srgbClr val="D4D4D4"/>
                </a:solidFill>
                <a:latin typeface="Consolas" panose="020B0609020204030204" pitchFamily="49" charset="0"/>
              </a:rPr>
              <a:t>(); </a:t>
            </a:r>
            <a:r>
              <a:rPr lang="en-US">
                <a:solidFill>
                  <a:srgbClr val="FF0000"/>
                </a:solidFill>
                <a:latin typeface="Consolas" panose="020B0609020204030204" pitchFamily="49" charset="0"/>
              </a:rPr>
              <a:t>// voice is not defined</a:t>
            </a:r>
            <a:endParaRPr lang="en-US">
              <a:solidFill>
                <a:srgbClr val="D4D4D4"/>
              </a:solidFill>
              <a:latin typeface="Consolas" panose="020B0609020204030204" pitchFamily="49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069E66C7-3F42-4172-170C-53493464DA72}"/>
              </a:ext>
            </a:extLst>
          </p:cNvPr>
          <p:cNvSpPr txBox="1"/>
          <p:nvPr/>
        </p:nvSpPr>
        <p:spPr>
          <a:xfrm>
            <a:off x="6812040" y="3172090"/>
            <a:ext cx="4136571" cy="203132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b="0">
                <a:solidFill>
                  <a:srgbClr val="6A9955"/>
                </a:solidFill>
                <a:effectLst/>
                <a:latin typeface="Consolas" panose="020B0609020204030204" pitchFamily="49" charset="0"/>
              </a:rPr>
              <a:t># animal.py</a:t>
            </a:r>
            <a:endParaRPr lang="en-US" b="0">
              <a:solidFill>
                <a:srgbClr val="D4D4D4"/>
              </a:solidFill>
              <a:effectLst/>
              <a:latin typeface="Consolas" panose="020B0609020204030204" pitchFamily="49" charset="0"/>
            </a:endParaRPr>
          </a:p>
          <a:p>
            <a:r>
              <a:rPr lang="en-US" b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class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US" b="0">
                <a:solidFill>
                  <a:srgbClr val="4EC9B0"/>
                </a:solidFill>
                <a:effectLst/>
                <a:latin typeface="Consolas" panose="020B0609020204030204" pitchFamily="49" charset="0"/>
              </a:rPr>
              <a:t>Animal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:</a:t>
            </a:r>
          </a:p>
          <a:p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  </a:t>
            </a:r>
            <a:r>
              <a:rPr lang="en-US" b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def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US" b="0">
                <a:solidFill>
                  <a:srgbClr val="DCDCAA"/>
                </a:solidFill>
                <a:effectLst/>
                <a:latin typeface="Consolas" panose="020B0609020204030204" pitchFamily="49" charset="0"/>
              </a:rPr>
              <a:t>__</a:t>
            </a:r>
            <a:r>
              <a:rPr lang="en-US" b="0" err="1">
                <a:solidFill>
                  <a:srgbClr val="DCDCAA"/>
                </a:solidFill>
                <a:effectLst/>
                <a:latin typeface="Consolas" panose="020B0609020204030204" pitchFamily="49" charset="0"/>
              </a:rPr>
              <a:t>init</a:t>
            </a:r>
            <a:r>
              <a:rPr lang="en-US" b="0">
                <a:solidFill>
                  <a:srgbClr val="DCDCAA"/>
                </a:solidFill>
                <a:effectLst/>
                <a:latin typeface="Consolas" panose="020B0609020204030204" pitchFamily="49" charset="0"/>
              </a:rPr>
              <a:t>__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(</a:t>
            </a:r>
            <a:r>
              <a:rPr lang="en-US" b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self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, </a:t>
            </a:r>
            <a:r>
              <a:rPr lang="en-US" b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voice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):</a:t>
            </a:r>
          </a:p>
          <a:p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      </a:t>
            </a:r>
            <a:r>
              <a:rPr lang="en-US" b="0" err="1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self</a:t>
            </a:r>
            <a:r>
              <a:rPr lang="en-US" b="0" err="1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.</a:t>
            </a:r>
            <a:r>
              <a:rPr lang="en-US" b="0" err="1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voice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= </a:t>
            </a:r>
            <a:r>
              <a:rPr lang="en-US" b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voice</a:t>
            </a:r>
          </a:p>
          <a:p>
            <a:endParaRPr lang="en-US" b="0">
              <a:solidFill>
                <a:srgbClr val="D4D4D4"/>
              </a:solidFill>
              <a:effectLst/>
              <a:latin typeface="Consolas" panose="020B0609020204030204" pitchFamily="49" charset="0"/>
            </a:endParaRPr>
          </a:p>
          <a:p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  </a:t>
            </a:r>
            <a:r>
              <a:rPr lang="en-US" b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def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US" b="0">
                <a:solidFill>
                  <a:srgbClr val="DCDCAA"/>
                </a:solidFill>
                <a:effectLst/>
                <a:latin typeface="Consolas" panose="020B0609020204030204" pitchFamily="49" charset="0"/>
              </a:rPr>
              <a:t>speak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(</a:t>
            </a:r>
            <a:r>
              <a:rPr lang="en-US" b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self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):</a:t>
            </a:r>
          </a:p>
          <a:p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      </a:t>
            </a:r>
            <a:r>
              <a:rPr lang="en-US" b="0">
                <a:solidFill>
                  <a:srgbClr val="DCDCAA"/>
                </a:solidFill>
                <a:effectLst/>
                <a:latin typeface="Consolas" panose="020B0609020204030204" pitchFamily="49" charset="0"/>
              </a:rPr>
              <a:t>print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(</a:t>
            </a:r>
            <a:r>
              <a:rPr lang="en-US" b="0" err="1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self</a:t>
            </a:r>
            <a:r>
              <a:rPr lang="en-US" b="0" err="1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.</a:t>
            </a:r>
            <a:r>
              <a:rPr lang="en-US" b="0" err="1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voice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)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9C238A17-E983-1D90-2009-3EBCEB1BF089}"/>
              </a:ext>
            </a:extLst>
          </p:cNvPr>
          <p:cNvSpPr txBox="1"/>
          <p:nvPr/>
        </p:nvSpPr>
        <p:spPr>
          <a:xfrm>
            <a:off x="6812040" y="1690688"/>
            <a:ext cx="2844800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b="0">
                <a:solidFill>
                  <a:srgbClr val="6A9955"/>
                </a:solidFill>
                <a:effectLst/>
                <a:latin typeface="Consolas" panose="020B0609020204030204" pitchFamily="49" charset="0"/>
              </a:rPr>
              <a:t># main.py</a:t>
            </a:r>
            <a:endParaRPr lang="en-US" b="0">
              <a:solidFill>
                <a:srgbClr val="D4D4D4"/>
              </a:solidFill>
              <a:effectLst/>
              <a:latin typeface="Consolas" panose="020B0609020204030204" pitchFamily="49" charset="0"/>
            </a:endParaRPr>
          </a:p>
          <a:p>
            <a:r>
              <a:rPr lang="en-US" b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dog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= </a:t>
            </a:r>
            <a:r>
              <a:rPr lang="en-US" b="0">
                <a:solidFill>
                  <a:srgbClr val="4EC9B0"/>
                </a:solidFill>
                <a:effectLst/>
                <a:latin typeface="Consolas" panose="020B0609020204030204" pitchFamily="49" charset="0"/>
              </a:rPr>
              <a:t>Animal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(</a:t>
            </a:r>
            <a:r>
              <a:rPr lang="en-US" b="0">
                <a:solidFill>
                  <a:srgbClr val="CE9178"/>
                </a:solidFill>
                <a:effectLst/>
                <a:latin typeface="Consolas" panose="020B0609020204030204" pitchFamily="49" charset="0"/>
              </a:rPr>
              <a:t>"woof"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)</a:t>
            </a:r>
          </a:p>
          <a:p>
            <a:r>
              <a:rPr lang="en-US" b="0" err="1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dog</a:t>
            </a:r>
            <a:r>
              <a:rPr lang="en-US" b="0" err="1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.</a:t>
            </a:r>
            <a:r>
              <a:rPr lang="en-US" b="0" err="1">
                <a:solidFill>
                  <a:srgbClr val="DCDCAA"/>
                </a:solidFill>
                <a:effectLst/>
                <a:latin typeface="Consolas" panose="020B0609020204030204" pitchFamily="49" charset="0"/>
              </a:rPr>
              <a:t>speak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() </a:t>
            </a:r>
            <a:r>
              <a:rPr lang="en-US" b="0">
                <a:solidFill>
                  <a:srgbClr val="6A9955"/>
                </a:solidFill>
                <a:effectLst/>
                <a:latin typeface="Consolas" panose="020B0609020204030204" pitchFamily="49" charset="0"/>
              </a:rPr>
              <a:t># woof</a:t>
            </a:r>
            <a:endParaRPr lang="en-US" b="0">
              <a:solidFill>
                <a:srgbClr val="D4D4D4"/>
              </a:solidFill>
              <a:effectLst/>
              <a:latin typeface="Consolas" panose="020B0609020204030204" pitchFamily="49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D8F6F0E9-BD11-089D-1AD5-FBDAF5D522D0}"/>
              </a:ext>
            </a:extLst>
          </p:cNvPr>
          <p:cNvSpPr txBox="1"/>
          <p:nvPr/>
        </p:nvSpPr>
        <p:spPr>
          <a:xfrm>
            <a:off x="1180497" y="3077782"/>
            <a:ext cx="6096000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>
                <a:solidFill>
                  <a:srgbClr val="569CD6"/>
                </a:solidFill>
                <a:latin typeface="Consolas" panose="020B0609020204030204" pitchFamily="49" charset="0"/>
              </a:rPr>
              <a:t>function</a:t>
            </a:r>
            <a:r>
              <a:rPr lang="en-US">
                <a:solidFill>
                  <a:srgbClr val="D4D4D4"/>
                </a:solidFill>
                <a:latin typeface="Consolas" panose="020B0609020204030204" pitchFamily="49" charset="0"/>
              </a:rPr>
              <a:t> </a:t>
            </a:r>
            <a:r>
              <a:rPr lang="en-US">
                <a:solidFill>
                  <a:srgbClr val="DCDCAA"/>
                </a:solidFill>
                <a:latin typeface="Consolas" panose="020B0609020204030204" pitchFamily="49" charset="0"/>
              </a:rPr>
              <a:t>speak</a:t>
            </a:r>
            <a:r>
              <a:rPr lang="en-US">
                <a:solidFill>
                  <a:srgbClr val="D4D4D4"/>
                </a:solidFill>
                <a:latin typeface="Consolas" panose="020B0609020204030204" pitchFamily="49" charset="0"/>
              </a:rPr>
              <a:t>() {</a:t>
            </a:r>
          </a:p>
          <a:p>
            <a:r>
              <a:rPr lang="en-US">
                <a:solidFill>
                  <a:srgbClr val="D4D4D4"/>
                </a:solidFill>
                <a:latin typeface="Consolas" panose="020B0609020204030204" pitchFamily="49" charset="0"/>
              </a:rPr>
              <a:t>  </a:t>
            </a:r>
            <a:r>
              <a:rPr lang="en-US">
                <a:solidFill>
                  <a:srgbClr val="9CDCFE"/>
                </a:solidFill>
                <a:latin typeface="Consolas" panose="020B0609020204030204" pitchFamily="49" charset="0"/>
              </a:rPr>
              <a:t>console</a:t>
            </a:r>
            <a:r>
              <a:rPr lang="en-US">
                <a:solidFill>
                  <a:srgbClr val="D4D4D4"/>
                </a:solidFill>
                <a:latin typeface="Consolas" panose="020B0609020204030204" pitchFamily="49" charset="0"/>
              </a:rPr>
              <a:t>.</a:t>
            </a:r>
            <a:r>
              <a:rPr lang="en-US">
                <a:solidFill>
                  <a:srgbClr val="DCDCAA"/>
                </a:solidFill>
                <a:latin typeface="Consolas" panose="020B0609020204030204" pitchFamily="49" charset="0"/>
              </a:rPr>
              <a:t>log</a:t>
            </a:r>
            <a:r>
              <a:rPr lang="en-US">
                <a:solidFill>
                  <a:srgbClr val="D4D4D4"/>
                </a:solidFill>
                <a:latin typeface="Consolas" panose="020B0609020204030204" pitchFamily="49" charset="0"/>
              </a:rPr>
              <a:t>(</a:t>
            </a:r>
            <a:r>
              <a:rPr lang="en-US">
                <a:solidFill>
                  <a:srgbClr val="9CDCFE"/>
                </a:solidFill>
                <a:latin typeface="Consolas" panose="020B0609020204030204" pitchFamily="49" charset="0"/>
              </a:rPr>
              <a:t>voice</a:t>
            </a:r>
            <a:r>
              <a:rPr lang="en-US">
                <a:solidFill>
                  <a:srgbClr val="D4D4D4"/>
                </a:solidFill>
                <a:latin typeface="Consolas" panose="020B0609020204030204" pitchFamily="49" charset="0"/>
              </a:rPr>
              <a:t>);</a:t>
            </a:r>
          </a:p>
          <a:p>
            <a:r>
              <a:rPr lang="en-US">
                <a:solidFill>
                  <a:srgbClr val="D4D4D4"/>
                </a:solidFill>
                <a:latin typeface="Consolas" panose="020B0609020204030204" pitchFamily="49" charset="0"/>
              </a:rPr>
              <a:t>}</a:t>
            </a:r>
          </a:p>
        </p:txBody>
      </p:sp>
    </p:spTree>
    <p:extLst>
      <p:ext uri="{BB962C8B-B14F-4D97-AF65-F5344CB8AC3E}">
        <p14:creationId xmlns:p14="http://schemas.microsoft.com/office/powerpoint/2010/main" val="1042338243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Word"/>
      </p:transition>
    </mc:Choice>
    <mc:Fallback xmlns="">
      <p:transition spd="slow">
        <p:fade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091D313-1938-792B-3B67-FF1D5A2574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/>
              <a:t>this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6E713309-3625-0BFE-4AB4-E97DB3C7D2CB}"/>
              </a:ext>
            </a:extLst>
          </p:cNvPr>
          <p:cNvSpPr txBox="1"/>
          <p:nvPr/>
        </p:nvSpPr>
        <p:spPr>
          <a:xfrm>
            <a:off x="1180497" y="2799556"/>
            <a:ext cx="4707465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>
                <a:solidFill>
                  <a:srgbClr val="6A9955"/>
                </a:solidFill>
                <a:latin typeface="Consolas" panose="020B0609020204030204" pitchFamily="49" charset="0"/>
              </a:rPr>
              <a:t>// animal.js</a:t>
            </a:r>
            <a:endParaRPr lang="en-US">
              <a:solidFill>
                <a:srgbClr val="D4D4D4"/>
              </a:solidFill>
              <a:latin typeface="Consolas" panose="020B0609020204030204" pitchFamily="49" charset="0"/>
            </a:endParaRPr>
          </a:p>
          <a:p>
            <a:r>
              <a:rPr lang="en-US" b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function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US" b="0">
                <a:solidFill>
                  <a:srgbClr val="DCDCAA"/>
                </a:solidFill>
                <a:effectLst/>
                <a:latin typeface="Consolas" panose="020B0609020204030204" pitchFamily="49" charset="0"/>
              </a:rPr>
              <a:t>speak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() {</a:t>
            </a:r>
          </a:p>
          <a:p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</a:t>
            </a:r>
            <a:r>
              <a:rPr lang="en-US" b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console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.</a:t>
            </a:r>
            <a:r>
              <a:rPr lang="en-US" b="0">
                <a:solidFill>
                  <a:srgbClr val="DCDCAA"/>
                </a:solidFill>
                <a:effectLst/>
                <a:latin typeface="Consolas" panose="020B0609020204030204" pitchFamily="49" charset="0"/>
              </a:rPr>
              <a:t>log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(</a:t>
            </a:r>
            <a:r>
              <a:rPr lang="en-US" b="0" err="1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this</a:t>
            </a:r>
            <a:r>
              <a:rPr lang="en-US" b="0" err="1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.</a:t>
            </a:r>
            <a:r>
              <a:rPr lang="en-US" b="0" err="1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voice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);</a:t>
            </a:r>
          </a:p>
          <a:p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}</a:t>
            </a:r>
          </a:p>
          <a:p>
            <a:br>
              <a:rPr lang="en-US">
                <a:solidFill>
                  <a:srgbClr val="D4D4D4"/>
                </a:solidFill>
                <a:latin typeface="Consolas" panose="020B0609020204030204" pitchFamily="49" charset="0"/>
              </a:rPr>
            </a:br>
            <a:r>
              <a:rPr lang="en-US">
                <a:solidFill>
                  <a:srgbClr val="569CD6"/>
                </a:solidFill>
                <a:latin typeface="Consolas" panose="020B0609020204030204" pitchFamily="49" charset="0"/>
              </a:rPr>
              <a:t>function</a:t>
            </a:r>
            <a:r>
              <a:rPr lang="en-US">
                <a:solidFill>
                  <a:srgbClr val="D4D4D4"/>
                </a:solidFill>
                <a:latin typeface="Consolas" panose="020B0609020204030204" pitchFamily="49" charset="0"/>
              </a:rPr>
              <a:t> </a:t>
            </a:r>
            <a:r>
              <a:rPr lang="en-US">
                <a:solidFill>
                  <a:srgbClr val="DCDCAA"/>
                </a:solidFill>
                <a:latin typeface="Consolas" panose="020B0609020204030204" pitchFamily="49" charset="0"/>
              </a:rPr>
              <a:t>Animal</a:t>
            </a:r>
            <a:r>
              <a:rPr lang="en-US">
                <a:solidFill>
                  <a:srgbClr val="D4D4D4"/>
                </a:solidFill>
                <a:latin typeface="Consolas" panose="020B0609020204030204" pitchFamily="49" charset="0"/>
              </a:rPr>
              <a:t>(</a:t>
            </a:r>
            <a:r>
              <a:rPr lang="en-US">
                <a:solidFill>
                  <a:srgbClr val="9CDCFE"/>
                </a:solidFill>
                <a:latin typeface="Consolas" panose="020B0609020204030204" pitchFamily="49" charset="0"/>
              </a:rPr>
              <a:t>voice</a:t>
            </a:r>
            <a:r>
              <a:rPr lang="en-US">
                <a:solidFill>
                  <a:srgbClr val="D4D4D4"/>
                </a:solidFill>
                <a:latin typeface="Consolas" panose="020B0609020204030204" pitchFamily="49" charset="0"/>
              </a:rPr>
              <a:t>) {</a:t>
            </a:r>
          </a:p>
          <a:p>
            <a:r>
              <a:rPr lang="en-US">
                <a:solidFill>
                  <a:srgbClr val="D4D4D4"/>
                </a:solidFill>
                <a:latin typeface="Consolas" panose="020B0609020204030204" pitchFamily="49" charset="0"/>
              </a:rPr>
              <a:t>  </a:t>
            </a:r>
            <a:r>
              <a:rPr lang="en-US">
                <a:solidFill>
                  <a:srgbClr val="C586C0"/>
                </a:solidFill>
                <a:latin typeface="Consolas" panose="020B0609020204030204" pitchFamily="49" charset="0"/>
              </a:rPr>
              <a:t>return</a:t>
            </a:r>
            <a:r>
              <a:rPr lang="en-US">
                <a:solidFill>
                  <a:srgbClr val="D4D4D4"/>
                </a:solidFill>
                <a:latin typeface="Consolas" panose="020B0609020204030204" pitchFamily="49" charset="0"/>
              </a:rPr>
              <a:t> { </a:t>
            </a:r>
            <a:r>
              <a:rPr lang="en-US">
                <a:solidFill>
                  <a:srgbClr val="DCDCAA"/>
                </a:solidFill>
                <a:latin typeface="Consolas" panose="020B0609020204030204" pitchFamily="49" charset="0"/>
              </a:rPr>
              <a:t>speak</a:t>
            </a:r>
            <a:r>
              <a:rPr lang="en-US">
                <a:solidFill>
                  <a:srgbClr val="D4D4D4"/>
                </a:solidFill>
                <a:latin typeface="Consolas" panose="020B0609020204030204" pitchFamily="49" charset="0"/>
              </a:rPr>
              <a:t> };</a:t>
            </a:r>
          </a:p>
          <a:p>
            <a:r>
              <a:rPr lang="en-US">
                <a:solidFill>
                  <a:srgbClr val="D4D4D4"/>
                </a:solidFill>
                <a:latin typeface="Consolas" panose="020B0609020204030204" pitchFamily="49" charset="0"/>
              </a:rPr>
              <a:t>}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F2470E24-ABE2-88F9-6094-922F19ED33F7}"/>
              </a:ext>
            </a:extLst>
          </p:cNvPr>
          <p:cNvSpPr txBox="1"/>
          <p:nvPr/>
        </p:nvSpPr>
        <p:spPr>
          <a:xfrm>
            <a:off x="1180497" y="1654002"/>
            <a:ext cx="4760684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>
                <a:solidFill>
                  <a:srgbClr val="6A9955"/>
                </a:solidFill>
                <a:latin typeface="Consolas" panose="020B0609020204030204" pitchFamily="49" charset="0"/>
              </a:rPr>
              <a:t>// index.js</a:t>
            </a:r>
            <a:endParaRPr lang="en-US">
              <a:solidFill>
                <a:srgbClr val="D4D4D4"/>
              </a:solidFill>
              <a:latin typeface="Consolas" panose="020B0609020204030204" pitchFamily="49" charset="0"/>
            </a:endParaRPr>
          </a:p>
          <a:p>
            <a:r>
              <a:rPr lang="en-US">
                <a:solidFill>
                  <a:srgbClr val="569CD6"/>
                </a:solidFill>
                <a:latin typeface="Consolas" panose="020B0609020204030204" pitchFamily="49" charset="0"/>
              </a:rPr>
              <a:t>var</a:t>
            </a:r>
            <a:r>
              <a:rPr lang="en-US">
                <a:solidFill>
                  <a:srgbClr val="D4D4D4"/>
                </a:solidFill>
                <a:latin typeface="Consolas" panose="020B0609020204030204" pitchFamily="49" charset="0"/>
              </a:rPr>
              <a:t> </a:t>
            </a:r>
            <a:r>
              <a:rPr lang="en-US">
                <a:solidFill>
                  <a:srgbClr val="9CDCFE"/>
                </a:solidFill>
                <a:latin typeface="Consolas" panose="020B0609020204030204" pitchFamily="49" charset="0"/>
              </a:rPr>
              <a:t>dog</a:t>
            </a:r>
            <a:r>
              <a:rPr lang="en-US">
                <a:solidFill>
                  <a:srgbClr val="D4D4D4"/>
                </a:solidFill>
                <a:latin typeface="Consolas" panose="020B0609020204030204" pitchFamily="49" charset="0"/>
              </a:rPr>
              <a:t> = </a:t>
            </a:r>
            <a:r>
              <a:rPr lang="en-US">
                <a:solidFill>
                  <a:srgbClr val="DCDCAA"/>
                </a:solidFill>
                <a:latin typeface="Consolas" panose="020B0609020204030204" pitchFamily="49" charset="0"/>
              </a:rPr>
              <a:t>Animal</a:t>
            </a:r>
            <a:r>
              <a:rPr lang="en-US">
                <a:solidFill>
                  <a:srgbClr val="D4D4D4"/>
                </a:solidFill>
                <a:latin typeface="Consolas" panose="020B0609020204030204" pitchFamily="49" charset="0"/>
              </a:rPr>
              <a:t>(</a:t>
            </a:r>
            <a:r>
              <a:rPr lang="en-US">
                <a:solidFill>
                  <a:srgbClr val="CE9178"/>
                </a:solidFill>
                <a:latin typeface="Consolas" panose="020B0609020204030204" pitchFamily="49" charset="0"/>
              </a:rPr>
              <a:t>"woof"</a:t>
            </a:r>
            <a:r>
              <a:rPr lang="en-US">
                <a:solidFill>
                  <a:srgbClr val="D4D4D4"/>
                </a:solidFill>
                <a:latin typeface="Consolas" panose="020B0609020204030204" pitchFamily="49" charset="0"/>
              </a:rPr>
              <a:t>);</a:t>
            </a:r>
          </a:p>
          <a:p>
            <a:r>
              <a:rPr lang="en-US" err="1">
                <a:solidFill>
                  <a:srgbClr val="9CDCFE"/>
                </a:solidFill>
                <a:latin typeface="Consolas" panose="020B0609020204030204" pitchFamily="49" charset="0"/>
              </a:rPr>
              <a:t>dog</a:t>
            </a:r>
            <a:r>
              <a:rPr lang="en-US" err="1">
                <a:solidFill>
                  <a:srgbClr val="D4D4D4"/>
                </a:solidFill>
                <a:latin typeface="Consolas" panose="020B0609020204030204" pitchFamily="49" charset="0"/>
              </a:rPr>
              <a:t>.</a:t>
            </a:r>
            <a:r>
              <a:rPr lang="en-US" err="1">
                <a:solidFill>
                  <a:srgbClr val="DCDCAA"/>
                </a:solidFill>
                <a:latin typeface="Consolas" panose="020B0609020204030204" pitchFamily="49" charset="0"/>
              </a:rPr>
              <a:t>speak</a:t>
            </a:r>
            <a:r>
              <a:rPr lang="en-US">
                <a:solidFill>
                  <a:srgbClr val="D4D4D4"/>
                </a:solidFill>
                <a:latin typeface="Consolas" panose="020B0609020204030204" pitchFamily="49" charset="0"/>
              </a:rPr>
              <a:t>(); </a:t>
            </a:r>
            <a:r>
              <a:rPr lang="en-US">
                <a:solidFill>
                  <a:srgbClr val="6A9955"/>
                </a:solidFill>
                <a:latin typeface="Consolas" panose="020B0609020204030204" pitchFamily="49" charset="0"/>
              </a:rPr>
              <a:t>// undefined</a:t>
            </a:r>
            <a:endParaRPr lang="en-US">
              <a:solidFill>
                <a:srgbClr val="D4D4D4"/>
              </a:solidFill>
              <a:latin typeface="Consolas" panose="020B0609020204030204" pitchFamily="49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069E66C7-3F42-4172-170C-53493464DA72}"/>
              </a:ext>
            </a:extLst>
          </p:cNvPr>
          <p:cNvSpPr txBox="1"/>
          <p:nvPr/>
        </p:nvSpPr>
        <p:spPr>
          <a:xfrm>
            <a:off x="6812040" y="3172090"/>
            <a:ext cx="4136571" cy="203132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b="0">
                <a:solidFill>
                  <a:srgbClr val="6A9955"/>
                </a:solidFill>
                <a:effectLst/>
                <a:latin typeface="Consolas" panose="020B0609020204030204" pitchFamily="49" charset="0"/>
              </a:rPr>
              <a:t># animal.py</a:t>
            </a:r>
            <a:endParaRPr lang="en-US" b="0">
              <a:solidFill>
                <a:srgbClr val="D4D4D4"/>
              </a:solidFill>
              <a:effectLst/>
              <a:latin typeface="Consolas" panose="020B0609020204030204" pitchFamily="49" charset="0"/>
            </a:endParaRPr>
          </a:p>
          <a:p>
            <a:r>
              <a:rPr lang="en-US" b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class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US" b="0">
                <a:solidFill>
                  <a:srgbClr val="4EC9B0"/>
                </a:solidFill>
                <a:effectLst/>
                <a:latin typeface="Consolas" panose="020B0609020204030204" pitchFamily="49" charset="0"/>
              </a:rPr>
              <a:t>Animal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:</a:t>
            </a:r>
          </a:p>
          <a:p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  </a:t>
            </a:r>
            <a:r>
              <a:rPr lang="en-US" b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def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US" b="0">
                <a:solidFill>
                  <a:srgbClr val="DCDCAA"/>
                </a:solidFill>
                <a:effectLst/>
                <a:latin typeface="Consolas" panose="020B0609020204030204" pitchFamily="49" charset="0"/>
              </a:rPr>
              <a:t>__</a:t>
            </a:r>
            <a:r>
              <a:rPr lang="en-US" b="0" err="1">
                <a:solidFill>
                  <a:srgbClr val="DCDCAA"/>
                </a:solidFill>
                <a:effectLst/>
                <a:latin typeface="Consolas" panose="020B0609020204030204" pitchFamily="49" charset="0"/>
              </a:rPr>
              <a:t>init</a:t>
            </a:r>
            <a:r>
              <a:rPr lang="en-US" b="0">
                <a:solidFill>
                  <a:srgbClr val="DCDCAA"/>
                </a:solidFill>
                <a:effectLst/>
                <a:latin typeface="Consolas" panose="020B0609020204030204" pitchFamily="49" charset="0"/>
              </a:rPr>
              <a:t>__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(</a:t>
            </a:r>
            <a:r>
              <a:rPr lang="en-US" b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self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, </a:t>
            </a:r>
            <a:r>
              <a:rPr lang="en-US" b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voice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):</a:t>
            </a:r>
          </a:p>
          <a:p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      </a:t>
            </a:r>
            <a:r>
              <a:rPr lang="en-US" b="0" err="1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self</a:t>
            </a:r>
            <a:r>
              <a:rPr lang="en-US" b="0" err="1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.</a:t>
            </a:r>
            <a:r>
              <a:rPr lang="en-US" b="0" err="1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voice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= </a:t>
            </a:r>
            <a:r>
              <a:rPr lang="en-US" b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voice</a:t>
            </a:r>
          </a:p>
          <a:p>
            <a:endParaRPr lang="en-US" b="0">
              <a:solidFill>
                <a:srgbClr val="D4D4D4"/>
              </a:solidFill>
              <a:effectLst/>
              <a:latin typeface="Consolas" panose="020B0609020204030204" pitchFamily="49" charset="0"/>
            </a:endParaRPr>
          </a:p>
          <a:p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  </a:t>
            </a:r>
            <a:r>
              <a:rPr lang="en-US" b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def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US" b="0">
                <a:solidFill>
                  <a:srgbClr val="DCDCAA"/>
                </a:solidFill>
                <a:effectLst/>
                <a:latin typeface="Consolas" panose="020B0609020204030204" pitchFamily="49" charset="0"/>
              </a:rPr>
              <a:t>speak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(</a:t>
            </a:r>
            <a:r>
              <a:rPr lang="en-US" b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self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):</a:t>
            </a:r>
          </a:p>
          <a:p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      </a:t>
            </a:r>
            <a:r>
              <a:rPr lang="en-US" b="0">
                <a:solidFill>
                  <a:srgbClr val="DCDCAA"/>
                </a:solidFill>
                <a:effectLst/>
                <a:latin typeface="Consolas" panose="020B0609020204030204" pitchFamily="49" charset="0"/>
              </a:rPr>
              <a:t>print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(</a:t>
            </a:r>
            <a:r>
              <a:rPr lang="en-US" b="0" err="1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self</a:t>
            </a:r>
            <a:r>
              <a:rPr lang="en-US" b="0" err="1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.</a:t>
            </a:r>
            <a:r>
              <a:rPr lang="en-US" b="0" err="1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voice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)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9C238A17-E983-1D90-2009-3EBCEB1BF089}"/>
              </a:ext>
            </a:extLst>
          </p:cNvPr>
          <p:cNvSpPr txBox="1"/>
          <p:nvPr/>
        </p:nvSpPr>
        <p:spPr>
          <a:xfrm>
            <a:off x="6812040" y="1690688"/>
            <a:ext cx="2844800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b="0">
                <a:solidFill>
                  <a:srgbClr val="6A9955"/>
                </a:solidFill>
                <a:effectLst/>
                <a:latin typeface="Consolas" panose="020B0609020204030204" pitchFamily="49" charset="0"/>
              </a:rPr>
              <a:t># main.py</a:t>
            </a:r>
            <a:endParaRPr lang="en-US" b="0">
              <a:solidFill>
                <a:srgbClr val="D4D4D4"/>
              </a:solidFill>
              <a:effectLst/>
              <a:latin typeface="Consolas" panose="020B0609020204030204" pitchFamily="49" charset="0"/>
            </a:endParaRPr>
          </a:p>
          <a:p>
            <a:r>
              <a:rPr lang="en-US" b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dog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= </a:t>
            </a:r>
            <a:r>
              <a:rPr lang="en-US" b="0">
                <a:solidFill>
                  <a:srgbClr val="4EC9B0"/>
                </a:solidFill>
                <a:effectLst/>
                <a:latin typeface="Consolas" panose="020B0609020204030204" pitchFamily="49" charset="0"/>
              </a:rPr>
              <a:t>Animal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(</a:t>
            </a:r>
            <a:r>
              <a:rPr lang="en-US" b="0">
                <a:solidFill>
                  <a:srgbClr val="CE9178"/>
                </a:solidFill>
                <a:effectLst/>
                <a:latin typeface="Consolas" panose="020B0609020204030204" pitchFamily="49" charset="0"/>
              </a:rPr>
              <a:t>"woof"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)</a:t>
            </a:r>
          </a:p>
          <a:p>
            <a:r>
              <a:rPr lang="en-US" b="0" err="1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dog</a:t>
            </a:r>
            <a:r>
              <a:rPr lang="en-US" b="0" err="1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.</a:t>
            </a:r>
            <a:r>
              <a:rPr lang="en-US" b="0" err="1">
                <a:solidFill>
                  <a:srgbClr val="DCDCAA"/>
                </a:solidFill>
                <a:effectLst/>
                <a:latin typeface="Consolas" panose="020B0609020204030204" pitchFamily="49" charset="0"/>
              </a:rPr>
              <a:t>speak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() </a:t>
            </a:r>
            <a:r>
              <a:rPr lang="en-US" b="0">
                <a:solidFill>
                  <a:srgbClr val="6A9955"/>
                </a:solidFill>
                <a:effectLst/>
                <a:latin typeface="Consolas" panose="020B0609020204030204" pitchFamily="49" charset="0"/>
              </a:rPr>
              <a:t># woof</a:t>
            </a:r>
            <a:endParaRPr lang="en-US" b="0">
              <a:solidFill>
                <a:srgbClr val="D4D4D4"/>
              </a:solidFill>
              <a:effectLst/>
              <a:latin typeface="Consolas" panose="020B0609020204030204" pitchFamily="49" charset="0"/>
            </a:endParaRPr>
          </a:p>
        </p:txBody>
      </p:sp>
      <p:cxnSp>
        <p:nvCxnSpPr>
          <p:cNvPr id="4" name="Straight Arrow Connector 3">
            <a:extLst>
              <a:ext uri="{FF2B5EF4-FFF2-40B4-BE49-F238E27FC236}">
                <a16:creationId xmlns:a16="http://schemas.microsoft.com/office/drawing/2014/main" id="{3FCA89DF-C07A-7E3A-E7E2-79883F65ED46}"/>
              </a:ext>
            </a:extLst>
          </p:cNvPr>
          <p:cNvCxnSpPr/>
          <p:nvPr/>
        </p:nvCxnSpPr>
        <p:spPr>
          <a:xfrm flipH="1" flipV="1">
            <a:off x="1736876" y="2577332"/>
            <a:ext cx="1432076" cy="851668"/>
          </a:xfrm>
          <a:prstGeom prst="straightConnector1">
            <a:avLst/>
          </a:prstGeom>
          <a:ln w="762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Straight Arrow Connector 4">
            <a:extLst>
              <a:ext uri="{FF2B5EF4-FFF2-40B4-BE49-F238E27FC236}">
                <a16:creationId xmlns:a16="http://schemas.microsoft.com/office/drawing/2014/main" id="{4F58DFB3-CE31-655E-2C8B-3BB5944010D0}"/>
              </a:ext>
            </a:extLst>
          </p:cNvPr>
          <p:cNvCxnSpPr>
            <a:cxnSpLocks/>
          </p:cNvCxnSpPr>
          <p:nvPr/>
        </p:nvCxnSpPr>
        <p:spPr>
          <a:xfrm>
            <a:off x="1596571" y="2699657"/>
            <a:ext cx="237067" cy="1911048"/>
          </a:xfrm>
          <a:prstGeom prst="straightConnector1">
            <a:avLst/>
          </a:prstGeom>
          <a:ln w="762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86922063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Word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091D313-1938-792B-3B67-FF1D5A2574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/>
              <a:t>this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6E713309-3625-0BFE-4AB4-E97DB3C7D2CB}"/>
              </a:ext>
            </a:extLst>
          </p:cNvPr>
          <p:cNvSpPr txBox="1"/>
          <p:nvPr/>
        </p:nvSpPr>
        <p:spPr>
          <a:xfrm>
            <a:off x="1180497" y="2799556"/>
            <a:ext cx="4707465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b="0">
                <a:solidFill>
                  <a:srgbClr val="6A9955"/>
                </a:solidFill>
                <a:effectLst/>
                <a:latin typeface="Consolas" panose="020B0609020204030204" pitchFamily="49" charset="0"/>
              </a:rPr>
              <a:t>// animal.js</a:t>
            </a:r>
            <a:endParaRPr lang="en-US" b="0">
              <a:solidFill>
                <a:srgbClr val="D4D4D4"/>
              </a:solidFill>
              <a:effectLst/>
              <a:latin typeface="Consolas" panose="020B0609020204030204" pitchFamily="49" charset="0"/>
            </a:endParaRPr>
          </a:p>
          <a:p>
            <a:r>
              <a:rPr lang="en-US" b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function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US" b="0">
                <a:solidFill>
                  <a:srgbClr val="DCDCAA"/>
                </a:solidFill>
                <a:effectLst/>
                <a:latin typeface="Consolas" panose="020B0609020204030204" pitchFamily="49" charset="0"/>
              </a:rPr>
              <a:t>speak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() {</a:t>
            </a:r>
          </a:p>
          <a:p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</a:t>
            </a:r>
            <a:r>
              <a:rPr lang="en-US" b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console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.</a:t>
            </a:r>
            <a:r>
              <a:rPr lang="en-US" b="0">
                <a:solidFill>
                  <a:srgbClr val="DCDCAA"/>
                </a:solidFill>
                <a:effectLst/>
                <a:latin typeface="Consolas" panose="020B0609020204030204" pitchFamily="49" charset="0"/>
              </a:rPr>
              <a:t>log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(</a:t>
            </a:r>
            <a:r>
              <a:rPr lang="en-US" b="0" err="1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this</a:t>
            </a:r>
            <a:r>
              <a:rPr lang="en-US" b="0" err="1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.</a:t>
            </a:r>
            <a:r>
              <a:rPr lang="en-US" b="0" err="1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voice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);</a:t>
            </a:r>
          </a:p>
          <a:p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}</a:t>
            </a:r>
          </a:p>
          <a:p>
            <a:b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</a:br>
            <a:r>
              <a:rPr lang="en-US" b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function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US" b="0">
                <a:solidFill>
                  <a:srgbClr val="DCDCAA"/>
                </a:solidFill>
                <a:effectLst/>
                <a:latin typeface="Consolas" panose="020B0609020204030204" pitchFamily="49" charset="0"/>
              </a:rPr>
              <a:t>Animal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(</a:t>
            </a:r>
            <a:r>
              <a:rPr lang="en-US" b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voice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) {</a:t>
            </a:r>
          </a:p>
          <a:p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</a:t>
            </a:r>
            <a:r>
              <a:rPr lang="en-US" b="0">
                <a:solidFill>
                  <a:srgbClr val="C586C0"/>
                </a:solidFill>
                <a:effectLst/>
                <a:latin typeface="Consolas" panose="020B0609020204030204" pitchFamily="49" charset="0"/>
              </a:rPr>
              <a:t>return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{ </a:t>
            </a:r>
            <a:r>
              <a:rPr lang="en-US" b="0">
                <a:solidFill>
                  <a:srgbClr val="DCDCAA"/>
                </a:solidFill>
                <a:effectLst/>
                <a:latin typeface="Consolas" panose="020B0609020204030204" pitchFamily="49" charset="0"/>
              </a:rPr>
              <a:t>speak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, </a:t>
            </a:r>
            <a:r>
              <a:rPr lang="en-US" b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voice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};</a:t>
            </a:r>
          </a:p>
          <a:p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}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F2470E24-ABE2-88F9-6094-922F19ED33F7}"/>
              </a:ext>
            </a:extLst>
          </p:cNvPr>
          <p:cNvSpPr txBox="1"/>
          <p:nvPr/>
        </p:nvSpPr>
        <p:spPr>
          <a:xfrm>
            <a:off x="1180497" y="1654002"/>
            <a:ext cx="4064001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>
                <a:solidFill>
                  <a:srgbClr val="6A9955"/>
                </a:solidFill>
                <a:latin typeface="Consolas" panose="020B0609020204030204" pitchFamily="49" charset="0"/>
              </a:rPr>
              <a:t>// index.js</a:t>
            </a:r>
            <a:endParaRPr lang="en-US">
              <a:solidFill>
                <a:srgbClr val="D4D4D4"/>
              </a:solidFill>
              <a:latin typeface="Consolas" panose="020B0609020204030204" pitchFamily="49" charset="0"/>
            </a:endParaRPr>
          </a:p>
          <a:p>
            <a:r>
              <a:rPr lang="en-US">
                <a:solidFill>
                  <a:srgbClr val="569CD6"/>
                </a:solidFill>
                <a:latin typeface="Consolas" panose="020B0609020204030204" pitchFamily="49" charset="0"/>
              </a:rPr>
              <a:t>var</a:t>
            </a:r>
            <a:r>
              <a:rPr lang="en-US">
                <a:solidFill>
                  <a:srgbClr val="D4D4D4"/>
                </a:solidFill>
                <a:latin typeface="Consolas" panose="020B0609020204030204" pitchFamily="49" charset="0"/>
              </a:rPr>
              <a:t> </a:t>
            </a:r>
            <a:r>
              <a:rPr lang="en-US">
                <a:solidFill>
                  <a:srgbClr val="9CDCFE"/>
                </a:solidFill>
                <a:latin typeface="Consolas" panose="020B0609020204030204" pitchFamily="49" charset="0"/>
              </a:rPr>
              <a:t>dog</a:t>
            </a:r>
            <a:r>
              <a:rPr lang="en-US">
                <a:solidFill>
                  <a:srgbClr val="D4D4D4"/>
                </a:solidFill>
                <a:latin typeface="Consolas" panose="020B0609020204030204" pitchFamily="49" charset="0"/>
              </a:rPr>
              <a:t> = </a:t>
            </a:r>
            <a:r>
              <a:rPr lang="en-US">
                <a:solidFill>
                  <a:srgbClr val="DCDCAA"/>
                </a:solidFill>
                <a:latin typeface="Consolas" panose="020B0609020204030204" pitchFamily="49" charset="0"/>
              </a:rPr>
              <a:t>Animal</a:t>
            </a:r>
            <a:r>
              <a:rPr lang="en-US">
                <a:solidFill>
                  <a:srgbClr val="D4D4D4"/>
                </a:solidFill>
                <a:latin typeface="Consolas" panose="020B0609020204030204" pitchFamily="49" charset="0"/>
              </a:rPr>
              <a:t>(</a:t>
            </a:r>
            <a:r>
              <a:rPr lang="en-US">
                <a:solidFill>
                  <a:srgbClr val="CE9178"/>
                </a:solidFill>
                <a:latin typeface="Consolas" panose="020B0609020204030204" pitchFamily="49" charset="0"/>
              </a:rPr>
              <a:t>"woof"</a:t>
            </a:r>
            <a:r>
              <a:rPr lang="en-US">
                <a:solidFill>
                  <a:srgbClr val="D4D4D4"/>
                </a:solidFill>
                <a:latin typeface="Consolas" panose="020B0609020204030204" pitchFamily="49" charset="0"/>
              </a:rPr>
              <a:t>);</a:t>
            </a:r>
          </a:p>
          <a:p>
            <a:r>
              <a:rPr lang="en-US" err="1">
                <a:solidFill>
                  <a:srgbClr val="9CDCFE"/>
                </a:solidFill>
                <a:latin typeface="Consolas" panose="020B0609020204030204" pitchFamily="49" charset="0"/>
              </a:rPr>
              <a:t>dog</a:t>
            </a:r>
            <a:r>
              <a:rPr lang="en-US" err="1">
                <a:solidFill>
                  <a:srgbClr val="D4D4D4"/>
                </a:solidFill>
                <a:latin typeface="Consolas" panose="020B0609020204030204" pitchFamily="49" charset="0"/>
              </a:rPr>
              <a:t>.</a:t>
            </a:r>
            <a:r>
              <a:rPr lang="en-US" err="1">
                <a:solidFill>
                  <a:srgbClr val="DCDCAA"/>
                </a:solidFill>
                <a:latin typeface="Consolas" panose="020B0609020204030204" pitchFamily="49" charset="0"/>
              </a:rPr>
              <a:t>speak</a:t>
            </a:r>
            <a:r>
              <a:rPr lang="en-US">
                <a:solidFill>
                  <a:srgbClr val="D4D4D4"/>
                </a:solidFill>
                <a:latin typeface="Consolas" panose="020B0609020204030204" pitchFamily="49" charset="0"/>
              </a:rPr>
              <a:t>(); </a:t>
            </a:r>
            <a:r>
              <a:rPr lang="en-US">
                <a:solidFill>
                  <a:srgbClr val="6A9955"/>
                </a:solidFill>
                <a:latin typeface="Consolas" panose="020B0609020204030204" pitchFamily="49" charset="0"/>
              </a:rPr>
              <a:t>// woof</a:t>
            </a:r>
            <a:endParaRPr lang="en-US">
              <a:solidFill>
                <a:srgbClr val="D4D4D4"/>
              </a:solidFill>
              <a:latin typeface="Consolas" panose="020B0609020204030204" pitchFamily="49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069E66C7-3F42-4172-170C-53493464DA72}"/>
              </a:ext>
            </a:extLst>
          </p:cNvPr>
          <p:cNvSpPr txBox="1"/>
          <p:nvPr/>
        </p:nvSpPr>
        <p:spPr>
          <a:xfrm>
            <a:off x="6812040" y="3172090"/>
            <a:ext cx="4136571" cy="203132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b="0">
                <a:solidFill>
                  <a:srgbClr val="6A9955"/>
                </a:solidFill>
                <a:effectLst/>
                <a:latin typeface="Consolas" panose="020B0609020204030204" pitchFamily="49" charset="0"/>
              </a:rPr>
              <a:t># animal.py</a:t>
            </a:r>
            <a:endParaRPr lang="en-US" b="0">
              <a:solidFill>
                <a:srgbClr val="D4D4D4"/>
              </a:solidFill>
              <a:effectLst/>
              <a:latin typeface="Consolas" panose="020B0609020204030204" pitchFamily="49" charset="0"/>
            </a:endParaRPr>
          </a:p>
          <a:p>
            <a:r>
              <a:rPr lang="en-US" b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class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US" b="0">
                <a:solidFill>
                  <a:srgbClr val="4EC9B0"/>
                </a:solidFill>
                <a:effectLst/>
                <a:latin typeface="Consolas" panose="020B0609020204030204" pitchFamily="49" charset="0"/>
              </a:rPr>
              <a:t>Animal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:</a:t>
            </a:r>
          </a:p>
          <a:p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  </a:t>
            </a:r>
            <a:r>
              <a:rPr lang="en-US" b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def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US" b="0">
                <a:solidFill>
                  <a:srgbClr val="DCDCAA"/>
                </a:solidFill>
                <a:effectLst/>
                <a:latin typeface="Consolas" panose="020B0609020204030204" pitchFamily="49" charset="0"/>
              </a:rPr>
              <a:t>__</a:t>
            </a:r>
            <a:r>
              <a:rPr lang="en-US" b="0" err="1">
                <a:solidFill>
                  <a:srgbClr val="DCDCAA"/>
                </a:solidFill>
                <a:effectLst/>
                <a:latin typeface="Consolas" panose="020B0609020204030204" pitchFamily="49" charset="0"/>
              </a:rPr>
              <a:t>init</a:t>
            </a:r>
            <a:r>
              <a:rPr lang="en-US" b="0">
                <a:solidFill>
                  <a:srgbClr val="DCDCAA"/>
                </a:solidFill>
                <a:effectLst/>
                <a:latin typeface="Consolas" panose="020B0609020204030204" pitchFamily="49" charset="0"/>
              </a:rPr>
              <a:t>__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(</a:t>
            </a:r>
            <a:r>
              <a:rPr lang="en-US" b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self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, </a:t>
            </a:r>
            <a:r>
              <a:rPr lang="en-US" b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voice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):</a:t>
            </a:r>
          </a:p>
          <a:p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      </a:t>
            </a:r>
            <a:r>
              <a:rPr lang="en-US" b="0" err="1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self</a:t>
            </a:r>
            <a:r>
              <a:rPr lang="en-US" b="0" err="1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.</a:t>
            </a:r>
            <a:r>
              <a:rPr lang="en-US" b="0" err="1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voice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= </a:t>
            </a:r>
            <a:r>
              <a:rPr lang="en-US" b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voice</a:t>
            </a:r>
          </a:p>
          <a:p>
            <a:endParaRPr lang="en-US" b="0">
              <a:solidFill>
                <a:srgbClr val="D4D4D4"/>
              </a:solidFill>
              <a:effectLst/>
              <a:latin typeface="Consolas" panose="020B0609020204030204" pitchFamily="49" charset="0"/>
            </a:endParaRPr>
          </a:p>
          <a:p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  </a:t>
            </a:r>
            <a:r>
              <a:rPr lang="en-US" b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def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US" b="0">
                <a:solidFill>
                  <a:srgbClr val="DCDCAA"/>
                </a:solidFill>
                <a:effectLst/>
                <a:latin typeface="Consolas" panose="020B0609020204030204" pitchFamily="49" charset="0"/>
              </a:rPr>
              <a:t>speak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(</a:t>
            </a:r>
            <a:r>
              <a:rPr lang="en-US" b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self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):</a:t>
            </a:r>
          </a:p>
          <a:p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      </a:t>
            </a:r>
            <a:r>
              <a:rPr lang="en-US" b="0">
                <a:solidFill>
                  <a:srgbClr val="DCDCAA"/>
                </a:solidFill>
                <a:effectLst/>
                <a:latin typeface="Consolas" panose="020B0609020204030204" pitchFamily="49" charset="0"/>
              </a:rPr>
              <a:t>print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(</a:t>
            </a:r>
            <a:r>
              <a:rPr lang="en-US" b="0" err="1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self</a:t>
            </a:r>
            <a:r>
              <a:rPr lang="en-US" b="0" err="1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.</a:t>
            </a:r>
            <a:r>
              <a:rPr lang="en-US" b="0" err="1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voice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)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9C238A17-E983-1D90-2009-3EBCEB1BF089}"/>
              </a:ext>
            </a:extLst>
          </p:cNvPr>
          <p:cNvSpPr txBox="1"/>
          <p:nvPr/>
        </p:nvSpPr>
        <p:spPr>
          <a:xfrm>
            <a:off x="6812040" y="1690688"/>
            <a:ext cx="2844800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b="0">
                <a:solidFill>
                  <a:srgbClr val="6A9955"/>
                </a:solidFill>
                <a:effectLst/>
                <a:latin typeface="Consolas" panose="020B0609020204030204" pitchFamily="49" charset="0"/>
              </a:rPr>
              <a:t># main.py</a:t>
            </a:r>
            <a:endParaRPr lang="en-US" b="0">
              <a:solidFill>
                <a:srgbClr val="D4D4D4"/>
              </a:solidFill>
              <a:effectLst/>
              <a:latin typeface="Consolas" panose="020B0609020204030204" pitchFamily="49" charset="0"/>
            </a:endParaRPr>
          </a:p>
          <a:p>
            <a:r>
              <a:rPr lang="en-US" b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dog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= </a:t>
            </a:r>
            <a:r>
              <a:rPr lang="en-US" b="0">
                <a:solidFill>
                  <a:srgbClr val="4EC9B0"/>
                </a:solidFill>
                <a:effectLst/>
                <a:latin typeface="Consolas" panose="020B0609020204030204" pitchFamily="49" charset="0"/>
              </a:rPr>
              <a:t>Animal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(</a:t>
            </a:r>
            <a:r>
              <a:rPr lang="en-US" b="0">
                <a:solidFill>
                  <a:srgbClr val="CE9178"/>
                </a:solidFill>
                <a:effectLst/>
                <a:latin typeface="Consolas" panose="020B0609020204030204" pitchFamily="49" charset="0"/>
              </a:rPr>
              <a:t>"woof"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)</a:t>
            </a:r>
          </a:p>
          <a:p>
            <a:r>
              <a:rPr lang="en-US" b="0" err="1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dog</a:t>
            </a:r>
            <a:r>
              <a:rPr lang="en-US" b="0" err="1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.</a:t>
            </a:r>
            <a:r>
              <a:rPr lang="en-US" b="0" err="1">
                <a:solidFill>
                  <a:srgbClr val="DCDCAA"/>
                </a:solidFill>
                <a:effectLst/>
                <a:latin typeface="Consolas" panose="020B0609020204030204" pitchFamily="49" charset="0"/>
              </a:rPr>
              <a:t>speak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() </a:t>
            </a:r>
            <a:r>
              <a:rPr lang="en-US" b="0">
                <a:solidFill>
                  <a:srgbClr val="6A9955"/>
                </a:solidFill>
                <a:effectLst/>
                <a:latin typeface="Consolas" panose="020B0609020204030204" pitchFamily="49" charset="0"/>
              </a:rPr>
              <a:t># woof</a:t>
            </a:r>
            <a:endParaRPr lang="en-US" b="0">
              <a:solidFill>
                <a:srgbClr val="D4D4D4"/>
              </a:solidFill>
              <a:effectLst/>
              <a:latin typeface="Consolas" panose="020B06090202040302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55731700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Word"/>
      </p:transition>
    </mc:Choice>
    <mc:Fallback xmlns="">
      <p:transition spd="slow">
        <p:fade/>
      </p:transition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091D313-1938-792B-3B67-FF1D5A2574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/>
              <a:t>this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6E713309-3625-0BFE-4AB4-E97DB3C7D2CB}"/>
              </a:ext>
            </a:extLst>
          </p:cNvPr>
          <p:cNvSpPr txBox="1"/>
          <p:nvPr/>
        </p:nvSpPr>
        <p:spPr>
          <a:xfrm>
            <a:off x="1180497" y="2799556"/>
            <a:ext cx="4707465" cy="31393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b="0" dirty="0">
                <a:solidFill>
                  <a:srgbClr val="6A9955"/>
                </a:solidFill>
                <a:effectLst/>
                <a:latin typeface="Consolas" panose="020B0609020204030204" pitchFamily="49" charset="0"/>
              </a:rPr>
              <a:t>// animal.js</a:t>
            </a:r>
            <a:endParaRPr lang="en-US" b="0" dirty="0">
              <a:solidFill>
                <a:srgbClr val="D4D4D4"/>
              </a:solidFill>
              <a:effectLst/>
              <a:latin typeface="Consolas" panose="020B0609020204030204" pitchFamily="49" charset="0"/>
            </a:endParaRPr>
          </a:p>
          <a:p>
            <a:r>
              <a:rPr lang="en-US" b="0" dirty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function</a:t>
            </a:r>
            <a:r>
              <a:rPr lang="en-US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US" b="0" dirty="0">
                <a:solidFill>
                  <a:srgbClr val="DCDCAA"/>
                </a:solidFill>
                <a:effectLst/>
                <a:latin typeface="Consolas" panose="020B0609020204030204" pitchFamily="49" charset="0"/>
              </a:rPr>
              <a:t>speak</a:t>
            </a:r>
            <a:r>
              <a:rPr lang="en-US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() {</a:t>
            </a:r>
          </a:p>
          <a:p>
            <a:r>
              <a:rPr lang="en-US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</a:t>
            </a:r>
            <a:r>
              <a:rPr lang="en-US" b="0" dirty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console</a:t>
            </a:r>
            <a:r>
              <a:rPr lang="en-US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.</a:t>
            </a:r>
            <a:r>
              <a:rPr lang="en-US" b="0" dirty="0">
                <a:solidFill>
                  <a:srgbClr val="DCDCAA"/>
                </a:solidFill>
                <a:effectLst/>
                <a:latin typeface="Consolas" panose="020B0609020204030204" pitchFamily="49" charset="0"/>
              </a:rPr>
              <a:t>log</a:t>
            </a:r>
            <a:r>
              <a:rPr lang="en-US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(</a:t>
            </a:r>
            <a:r>
              <a:rPr lang="en-US" b="0" dirty="0" err="1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this</a:t>
            </a:r>
            <a:r>
              <a:rPr lang="en-US" b="0" dirty="0" err="1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.</a:t>
            </a:r>
            <a:r>
              <a:rPr lang="en-US" b="0" dirty="0" err="1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voice</a:t>
            </a:r>
            <a:r>
              <a:rPr lang="en-US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);</a:t>
            </a:r>
          </a:p>
          <a:p>
            <a:r>
              <a:rPr lang="en-US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}</a:t>
            </a:r>
          </a:p>
          <a:p>
            <a:br>
              <a:rPr lang="en-US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</a:br>
            <a:r>
              <a:rPr lang="en-US" b="0" dirty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function</a:t>
            </a:r>
            <a:r>
              <a:rPr lang="en-US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US" b="0" dirty="0">
                <a:solidFill>
                  <a:srgbClr val="DCDCAA"/>
                </a:solidFill>
                <a:effectLst/>
                <a:latin typeface="Consolas" panose="020B0609020204030204" pitchFamily="49" charset="0"/>
              </a:rPr>
              <a:t>Animal</a:t>
            </a:r>
            <a:r>
              <a:rPr lang="en-US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(</a:t>
            </a:r>
            <a:r>
              <a:rPr lang="en-US" b="0" dirty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voice</a:t>
            </a:r>
            <a:r>
              <a:rPr lang="en-US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) {</a:t>
            </a:r>
          </a:p>
          <a:p>
            <a:r>
              <a:rPr lang="en-US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</a:t>
            </a:r>
            <a:r>
              <a:rPr lang="en-US" b="0" dirty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var</a:t>
            </a:r>
            <a:r>
              <a:rPr lang="en-US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US" b="0" dirty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self</a:t>
            </a:r>
            <a:r>
              <a:rPr lang="en-US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= {};</a:t>
            </a:r>
          </a:p>
          <a:p>
            <a:r>
              <a:rPr lang="en-US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</a:t>
            </a:r>
            <a:r>
              <a:rPr lang="en-US" b="0" dirty="0" err="1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self</a:t>
            </a:r>
            <a:r>
              <a:rPr lang="en-US" b="0" dirty="0" err="1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.</a:t>
            </a:r>
            <a:r>
              <a:rPr lang="en-US" b="0" dirty="0" err="1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speak</a:t>
            </a:r>
            <a:r>
              <a:rPr lang="en-US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= </a:t>
            </a:r>
            <a:r>
              <a:rPr lang="en-US" b="0" dirty="0">
                <a:solidFill>
                  <a:srgbClr val="DCDCAA"/>
                </a:solidFill>
                <a:effectLst/>
                <a:latin typeface="Consolas" panose="020B0609020204030204" pitchFamily="49" charset="0"/>
              </a:rPr>
              <a:t>speak</a:t>
            </a:r>
            <a:r>
              <a:rPr lang="en-US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;</a:t>
            </a:r>
          </a:p>
          <a:p>
            <a:r>
              <a:rPr lang="en-US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</a:t>
            </a:r>
            <a:r>
              <a:rPr lang="en-US" b="0" dirty="0" err="1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self</a:t>
            </a:r>
            <a:r>
              <a:rPr lang="en-US" b="0" dirty="0" err="1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.</a:t>
            </a:r>
            <a:r>
              <a:rPr lang="en-US" b="0" dirty="0" err="1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voice</a:t>
            </a:r>
            <a:r>
              <a:rPr lang="en-US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= </a:t>
            </a:r>
            <a:r>
              <a:rPr lang="en-US" b="0" dirty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voice</a:t>
            </a:r>
            <a:r>
              <a:rPr lang="en-US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;</a:t>
            </a:r>
          </a:p>
          <a:p>
            <a:r>
              <a:rPr lang="en-US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</a:t>
            </a:r>
            <a:r>
              <a:rPr lang="en-US" b="0" dirty="0">
                <a:solidFill>
                  <a:srgbClr val="C586C0"/>
                </a:solidFill>
                <a:effectLst/>
                <a:latin typeface="Consolas" panose="020B0609020204030204" pitchFamily="49" charset="0"/>
              </a:rPr>
              <a:t>return</a:t>
            </a:r>
            <a:r>
              <a:rPr lang="en-US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US" b="0" dirty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self</a:t>
            </a:r>
            <a:r>
              <a:rPr lang="en-US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;</a:t>
            </a:r>
          </a:p>
          <a:p>
            <a:r>
              <a:rPr lang="en-US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}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F2470E24-ABE2-88F9-6094-922F19ED33F7}"/>
              </a:ext>
            </a:extLst>
          </p:cNvPr>
          <p:cNvSpPr txBox="1"/>
          <p:nvPr/>
        </p:nvSpPr>
        <p:spPr>
          <a:xfrm>
            <a:off x="1180497" y="1654002"/>
            <a:ext cx="4064001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>
                <a:solidFill>
                  <a:srgbClr val="6A9955"/>
                </a:solidFill>
                <a:latin typeface="Consolas" panose="020B0609020204030204" pitchFamily="49" charset="0"/>
              </a:rPr>
              <a:t>// index.js</a:t>
            </a:r>
            <a:endParaRPr lang="en-US">
              <a:solidFill>
                <a:srgbClr val="D4D4D4"/>
              </a:solidFill>
              <a:latin typeface="Consolas" panose="020B0609020204030204" pitchFamily="49" charset="0"/>
            </a:endParaRPr>
          </a:p>
          <a:p>
            <a:r>
              <a:rPr lang="en-US">
                <a:solidFill>
                  <a:srgbClr val="569CD6"/>
                </a:solidFill>
                <a:latin typeface="Consolas" panose="020B0609020204030204" pitchFamily="49" charset="0"/>
              </a:rPr>
              <a:t>var</a:t>
            </a:r>
            <a:r>
              <a:rPr lang="en-US">
                <a:solidFill>
                  <a:srgbClr val="D4D4D4"/>
                </a:solidFill>
                <a:latin typeface="Consolas" panose="020B0609020204030204" pitchFamily="49" charset="0"/>
              </a:rPr>
              <a:t> </a:t>
            </a:r>
            <a:r>
              <a:rPr lang="en-US">
                <a:solidFill>
                  <a:srgbClr val="9CDCFE"/>
                </a:solidFill>
                <a:latin typeface="Consolas" panose="020B0609020204030204" pitchFamily="49" charset="0"/>
              </a:rPr>
              <a:t>dog</a:t>
            </a:r>
            <a:r>
              <a:rPr lang="en-US">
                <a:solidFill>
                  <a:srgbClr val="D4D4D4"/>
                </a:solidFill>
                <a:latin typeface="Consolas" panose="020B0609020204030204" pitchFamily="49" charset="0"/>
              </a:rPr>
              <a:t> = </a:t>
            </a:r>
            <a:r>
              <a:rPr lang="en-US">
                <a:solidFill>
                  <a:srgbClr val="DCDCAA"/>
                </a:solidFill>
                <a:latin typeface="Consolas" panose="020B0609020204030204" pitchFamily="49" charset="0"/>
              </a:rPr>
              <a:t>Animal</a:t>
            </a:r>
            <a:r>
              <a:rPr lang="en-US">
                <a:solidFill>
                  <a:srgbClr val="D4D4D4"/>
                </a:solidFill>
                <a:latin typeface="Consolas" panose="020B0609020204030204" pitchFamily="49" charset="0"/>
              </a:rPr>
              <a:t>(</a:t>
            </a:r>
            <a:r>
              <a:rPr lang="en-US">
                <a:solidFill>
                  <a:srgbClr val="CE9178"/>
                </a:solidFill>
                <a:latin typeface="Consolas" panose="020B0609020204030204" pitchFamily="49" charset="0"/>
              </a:rPr>
              <a:t>"woof"</a:t>
            </a:r>
            <a:r>
              <a:rPr lang="en-US">
                <a:solidFill>
                  <a:srgbClr val="D4D4D4"/>
                </a:solidFill>
                <a:latin typeface="Consolas" panose="020B0609020204030204" pitchFamily="49" charset="0"/>
              </a:rPr>
              <a:t>);</a:t>
            </a:r>
          </a:p>
          <a:p>
            <a:r>
              <a:rPr lang="en-US" err="1">
                <a:solidFill>
                  <a:srgbClr val="9CDCFE"/>
                </a:solidFill>
                <a:latin typeface="Consolas" panose="020B0609020204030204" pitchFamily="49" charset="0"/>
              </a:rPr>
              <a:t>dog</a:t>
            </a:r>
            <a:r>
              <a:rPr lang="en-US" err="1">
                <a:solidFill>
                  <a:srgbClr val="D4D4D4"/>
                </a:solidFill>
                <a:latin typeface="Consolas" panose="020B0609020204030204" pitchFamily="49" charset="0"/>
              </a:rPr>
              <a:t>.</a:t>
            </a:r>
            <a:r>
              <a:rPr lang="en-US" err="1">
                <a:solidFill>
                  <a:srgbClr val="DCDCAA"/>
                </a:solidFill>
                <a:latin typeface="Consolas" panose="020B0609020204030204" pitchFamily="49" charset="0"/>
              </a:rPr>
              <a:t>speak</a:t>
            </a:r>
            <a:r>
              <a:rPr lang="en-US">
                <a:solidFill>
                  <a:srgbClr val="D4D4D4"/>
                </a:solidFill>
                <a:latin typeface="Consolas" panose="020B0609020204030204" pitchFamily="49" charset="0"/>
              </a:rPr>
              <a:t>(); </a:t>
            </a:r>
            <a:r>
              <a:rPr lang="en-US">
                <a:solidFill>
                  <a:srgbClr val="6A9955"/>
                </a:solidFill>
                <a:latin typeface="Consolas" panose="020B0609020204030204" pitchFamily="49" charset="0"/>
              </a:rPr>
              <a:t>// woof</a:t>
            </a:r>
            <a:endParaRPr lang="en-US">
              <a:solidFill>
                <a:srgbClr val="D4D4D4"/>
              </a:solidFill>
              <a:latin typeface="Consolas" panose="020B0609020204030204" pitchFamily="49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069E66C7-3F42-4172-170C-53493464DA72}"/>
              </a:ext>
            </a:extLst>
          </p:cNvPr>
          <p:cNvSpPr txBox="1"/>
          <p:nvPr/>
        </p:nvSpPr>
        <p:spPr>
          <a:xfrm>
            <a:off x="6812040" y="3172090"/>
            <a:ext cx="4136571" cy="203132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b="0">
                <a:solidFill>
                  <a:srgbClr val="6A9955"/>
                </a:solidFill>
                <a:effectLst/>
                <a:latin typeface="Consolas" panose="020B0609020204030204" pitchFamily="49" charset="0"/>
              </a:rPr>
              <a:t># animal.py</a:t>
            </a:r>
            <a:endParaRPr lang="en-US" b="0">
              <a:solidFill>
                <a:srgbClr val="D4D4D4"/>
              </a:solidFill>
              <a:effectLst/>
              <a:latin typeface="Consolas" panose="020B0609020204030204" pitchFamily="49" charset="0"/>
            </a:endParaRPr>
          </a:p>
          <a:p>
            <a:r>
              <a:rPr lang="en-US" b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class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US" b="0">
                <a:solidFill>
                  <a:srgbClr val="4EC9B0"/>
                </a:solidFill>
                <a:effectLst/>
                <a:latin typeface="Consolas" panose="020B0609020204030204" pitchFamily="49" charset="0"/>
              </a:rPr>
              <a:t>Animal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:</a:t>
            </a:r>
          </a:p>
          <a:p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  </a:t>
            </a:r>
            <a:r>
              <a:rPr lang="en-US" b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def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US" b="0">
                <a:solidFill>
                  <a:srgbClr val="DCDCAA"/>
                </a:solidFill>
                <a:effectLst/>
                <a:latin typeface="Consolas" panose="020B0609020204030204" pitchFamily="49" charset="0"/>
              </a:rPr>
              <a:t>__</a:t>
            </a:r>
            <a:r>
              <a:rPr lang="en-US" b="0" err="1">
                <a:solidFill>
                  <a:srgbClr val="DCDCAA"/>
                </a:solidFill>
                <a:effectLst/>
                <a:latin typeface="Consolas" panose="020B0609020204030204" pitchFamily="49" charset="0"/>
              </a:rPr>
              <a:t>init</a:t>
            </a:r>
            <a:r>
              <a:rPr lang="en-US" b="0">
                <a:solidFill>
                  <a:srgbClr val="DCDCAA"/>
                </a:solidFill>
                <a:effectLst/>
                <a:latin typeface="Consolas" panose="020B0609020204030204" pitchFamily="49" charset="0"/>
              </a:rPr>
              <a:t>__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(</a:t>
            </a:r>
            <a:r>
              <a:rPr lang="en-US" b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self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, </a:t>
            </a:r>
            <a:r>
              <a:rPr lang="en-US" b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voice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):</a:t>
            </a:r>
          </a:p>
          <a:p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      </a:t>
            </a:r>
            <a:r>
              <a:rPr lang="en-US" b="0" err="1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self</a:t>
            </a:r>
            <a:r>
              <a:rPr lang="en-US" b="0" err="1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.</a:t>
            </a:r>
            <a:r>
              <a:rPr lang="en-US" b="0" err="1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voice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= </a:t>
            </a:r>
            <a:r>
              <a:rPr lang="en-US" b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voice</a:t>
            </a:r>
          </a:p>
          <a:p>
            <a:endParaRPr lang="en-US" b="0">
              <a:solidFill>
                <a:srgbClr val="D4D4D4"/>
              </a:solidFill>
              <a:effectLst/>
              <a:latin typeface="Consolas" panose="020B0609020204030204" pitchFamily="49" charset="0"/>
            </a:endParaRPr>
          </a:p>
          <a:p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  </a:t>
            </a:r>
            <a:r>
              <a:rPr lang="en-US" b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def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US" b="0">
                <a:solidFill>
                  <a:srgbClr val="DCDCAA"/>
                </a:solidFill>
                <a:effectLst/>
                <a:latin typeface="Consolas" panose="020B0609020204030204" pitchFamily="49" charset="0"/>
              </a:rPr>
              <a:t>speak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(</a:t>
            </a:r>
            <a:r>
              <a:rPr lang="en-US" b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self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):</a:t>
            </a:r>
          </a:p>
          <a:p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      </a:t>
            </a:r>
            <a:r>
              <a:rPr lang="en-US" b="0">
                <a:solidFill>
                  <a:srgbClr val="DCDCAA"/>
                </a:solidFill>
                <a:effectLst/>
                <a:latin typeface="Consolas" panose="020B0609020204030204" pitchFamily="49" charset="0"/>
              </a:rPr>
              <a:t>print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(</a:t>
            </a:r>
            <a:r>
              <a:rPr lang="en-US" b="0" err="1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self</a:t>
            </a:r>
            <a:r>
              <a:rPr lang="en-US" b="0" err="1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.</a:t>
            </a:r>
            <a:r>
              <a:rPr lang="en-US" b="0" err="1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voice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)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9C238A17-E983-1D90-2009-3EBCEB1BF089}"/>
              </a:ext>
            </a:extLst>
          </p:cNvPr>
          <p:cNvSpPr txBox="1"/>
          <p:nvPr/>
        </p:nvSpPr>
        <p:spPr>
          <a:xfrm>
            <a:off x="6812040" y="1690688"/>
            <a:ext cx="2844800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b="0">
                <a:solidFill>
                  <a:srgbClr val="6A9955"/>
                </a:solidFill>
                <a:effectLst/>
                <a:latin typeface="Consolas" panose="020B0609020204030204" pitchFamily="49" charset="0"/>
              </a:rPr>
              <a:t># main.py</a:t>
            </a:r>
            <a:endParaRPr lang="en-US" b="0">
              <a:solidFill>
                <a:srgbClr val="D4D4D4"/>
              </a:solidFill>
              <a:effectLst/>
              <a:latin typeface="Consolas" panose="020B0609020204030204" pitchFamily="49" charset="0"/>
            </a:endParaRPr>
          </a:p>
          <a:p>
            <a:r>
              <a:rPr lang="en-US" b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dog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= </a:t>
            </a:r>
            <a:r>
              <a:rPr lang="en-US" b="0">
                <a:solidFill>
                  <a:srgbClr val="4EC9B0"/>
                </a:solidFill>
                <a:effectLst/>
                <a:latin typeface="Consolas" panose="020B0609020204030204" pitchFamily="49" charset="0"/>
              </a:rPr>
              <a:t>Animal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(</a:t>
            </a:r>
            <a:r>
              <a:rPr lang="en-US" b="0">
                <a:solidFill>
                  <a:srgbClr val="CE9178"/>
                </a:solidFill>
                <a:effectLst/>
                <a:latin typeface="Consolas" panose="020B0609020204030204" pitchFamily="49" charset="0"/>
              </a:rPr>
              <a:t>"woof"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)</a:t>
            </a:r>
          </a:p>
          <a:p>
            <a:r>
              <a:rPr lang="en-US" b="0" err="1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dog</a:t>
            </a:r>
            <a:r>
              <a:rPr lang="en-US" b="0" err="1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.</a:t>
            </a:r>
            <a:r>
              <a:rPr lang="en-US" b="0" err="1">
                <a:solidFill>
                  <a:srgbClr val="DCDCAA"/>
                </a:solidFill>
                <a:effectLst/>
                <a:latin typeface="Consolas" panose="020B0609020204030204" pitchFamily="49" charset="0"/>
              </a:rPr>
              <a:t>speak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() </a:t>
            </a:r>
            <a:r>
              <a:rPr lang="en-US" b="0">
                <a:solidFill>
                  <a:srgbClr val="6A9955"/>
                </a:solidFill>
                <a:effectLst/>
                <a:latin typeface="Consolas" panose="020B0609020204030204" pitchFamily="49" charset="0"/>
              </a:rPr>
              <a:t># woof</a:t>
            </a:r>
            <a:endParaRPr lang="en-US" b="0">
              <a:solidFill>
                <a:srgbClr val="D4D4D4"/>
              </a:solidFill>
              <a:effectLst/>
              <a:latin typeface="Consolas" panose="020B06090202040302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46350122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Word"/>
      </p:transition>
    </mc:Choice>
    <mc:Fallback xmlns="">
      <p:transition spd="slow">
        <p:fade/>
      </p:transition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091D313-1938-792B-3B67-FF1D5A2574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/>
              <a:t>this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6E713309-3625-0BFE-4AB4-E97DB3C7D2CB}"/>
              </a:ext>
            </a:extLst>
          </p:cNvPr>
          <p:cNvSpPr txBox="1"/>
          <p:nvPr/>
        </p:nvSpPr>
        <p:spPr>
          <a:xfrm>
            <a:off x="1185335" y="2799556"/>
            <a:ext cx="4707465" cy="31393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b="0">
                <a:solidFill>
                  <a:srgbClr val="6A9955"/>
                </a:solidFill>
                <a:effectLst/>
                <a:latin typeface="Consolas" panose="020B0609020204030204" pitchFamily="49" charset="0"/>
              </a:rPr>
              <a:t>// animal.js</a:t>
            </a:r>
            <a:endParaRPr lang="en-US" b="0">
              <a:solidFill>
                <a:srgbClr val="D4D4D4"/>
              </a:solidFill>
              <a:effectLst/>
              <a:latin typeface="Consolas" panose="020B0609020204030204" pitchFamily="49" charset="0"/>
            </a:endParaRPr>
          </a:p>
          <a:p>
            <a:r>
              <a:rPr lang="en-US" b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function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US" b="0">
                <a:solidFill>
                  <a:srgbClr val="DCDCAA"/>
                </a:solidFill>
                <a:effectLst/>
                <a:latin typeface="Consolas" panose="020B0609020204030204" pitchFamily="49" charset="0"/>
              </a:rPr>
              <a:t>speak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() {</a:t>
            </a:r>
          </a:p>
          <a:p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</a:t>
            </a:r>
            <a:r>
              <a:rPr lang="en-US" b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console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.</a:t>
            </a:r>
            <a:r>
              <a:rPr lang="en-US" b="0">
                <a:solidFill>
                  <a:srgbClr val="DCDCAA"/>
                </a:solidFill>
                <a:effectLst/>
                <a:latin typeface="Consolas" panose="020B0609020204030204" pitchFamily="49" charset="0"/>
              </a:rPr>
              <a:t>log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(</a:t>
            </a:r>
            <a:r>
              <a:rPr lang="en-US" b="0" err="1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this</a:t>
            </a:r>
            <a:r>
              <a:rPr lang="en-US" b="0" err="1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.</a:t>
            </a:r>
            <a:r>
              <a:rPr lang="en-US" b="0" err="1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voice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);</a:t>
            </a:r>
          </a:p>
          <a:p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}</a:t>
            </a:r>
          </a:p>
          <a:p>
            <a:endParaRPr lang="en-US">
              <a:solidFill>
                <a:srgbClr val="D4D4D4"/>
              </a:solidFill>
              <a:latin typeface="Consolas" panose="020B0609020204030204" pitchFamily="49" charset="0"/>
            </a:endParaRPr>
          </a:p>
          <a:p>
            <a:r>
              <a:rPr lang="en-US">
                <a:solidFill>
                  <a:srgbClr val="569CD6"/>
                </a:solidFill>
                <a:latin typeface="Consolas" panose="020B0609020204030204" pitchFamily="49" charset="0"/>
              </a:rPr>
              <a:t>function</a:t>
            </a:r>
            <a:r>
              <a:rPr lang="en-US">
                <a:solidFill>
                  <a:srgbClr val="D4D4D4"/>
                </a:solidFill>
                <a:latin typeface="Consolas" panose="020B0609020204030204" pitchFamily="49" charset="0"/>
              </a:rPr>
              <a:t> </a:t>
            </a:r>
            <a:r>
              <a:rPr lang="en-US">
                <a:solidFill>
                  <a:srgbClr val="4EC9B0"/>
                </a:solidFill>
                <a:latin typeface="Consolas" panose="020B0609020204030204" pitchFamily="49" charset="0"/>
              </a:rPr>
              <a:t>Animal</a:t>
            </a:r>
            <a:r>
              <a:rPr lang="en-US">
                <a:solidFill>
                  <a:srgbClr val="D4D4D4"/>
                </a:solidFill>
                <a:latin typeface="Consolas" panose="020B0609020204030204" pitchFamily="49" charset="0"/>
              </a:rPr>
              <a:t>(</a:t>
            </a:r>
            <a:r>
              <a:rPr lang="en-US">
                <a:solidFill>
                  <a:srgbClr val="9CDCFE"/>
                </a:solidFill>
                <a:latin typeface="Consolas" panose="020B0609020204030204" pitchFamily="49" charset="0"/>
              </a:rPr>
              <a:t>voice</a:t>
            </a:r>
            <a:r>
              <a:rPr lang="en-US">
                <a:solidFill>
                  <a:srgbClr val="D4D4D4"/>
                </a:solidFill>
                <a:latin typeface="Consolas" panose="020B0609020204030204" pitchFamily="49" charset="0"/>
              </a:rPr>
              <a:t>) {</a:t>
            </a:r>
          </a:p>
          <a:p>
            <a:endParaRPr lang="en-US">
              <a:solidFill>
                <a:srgbClr val="D4D4D4"/>
              </a:solidFill>
              <a:latin typeface="Consolas" panose="020B0609020204030204" pitchFamily="49" charset="0"/>
            </a:endParaRPr>
          </a:p>
          <a:p>
            <a:r>
              <a:rPr lang="en-US">
                <a:solidFill>
                  <a:srgbClr val="D4D4D4"/>
                </a:solidFill>
                <a:latin typeface="Consolas" panose="020B0609020204030204" pitchFamily="49" charset="0"/>
              </a:rPr>
              <a:t>  </a:t>
            </a:r>
            <a:r>
              <a:rPr lang="en-US" err="1">
                <a:solidFill>
                  <a:srgbClr val="569CD6"/>
                </a:solidFill>
                <a:latin typeface="Consolas" panose="020B0609020204030204" pitchFamily="49" charset="0"/>
              </a:rPr>
              <a:t>this</a:t>
            </a:r>
            <a:r>
              <a:rPr lang="en-US" err="1">
                <a:solidFill>
                  <a:srgbClr val="D4D4D4"/>
                </a:solidFill>
                <a:latin typeface="Consolas" panose="020B0609020204030204" pitchFamily="49" charset="0"/>
              </a:rPr>
              <a:t>.</a:t>
            </a:r>
            <a:r>
              <a:rPr lang="en-US" err="1">
                <a:solidFill>
                  <a:srgbClr val="9CDCFE"/>
                </a:solidFill>
                <a:latin typeface="Consolas" panose="020B0609020204030204" pitchFamily="49" charset="0"/>
              </a:rPr>
              <a:t>speak</a:t>
            </a:r>
            <a:r>
              <a:rPr lang="en-US">
                <a:solidFill>
                  <a:srgbClr val="D4D4D4"/>
                </a:solidFill>
                <a:latin typeface="Consolas" panose="020B0609020204030204" pitchFamily="49" charset="0"/>
              </a:rPr>
              <a:t> = </a:t>
            </a:r>
            <a:r>
              <a:rPr lang="en-US">
                <a:solidFill>
                  <a:srgbClr val="DCDCAA"/>
                </a:solidFill>
                <a:latin typeface="Consolas" panose="020B0609020204030204" pitchFamily="49" charset="0"/>
              </a:rPr>
              <a:t>speak</a:t>
            </a:r>
            <a:r>
              <a:rPr lang="en-US">
                <a:solidFill>
                  <a:srgbClr val="D4D4D4"/>
                </a:solidFill>
                <a:latin typeface="Consolas" panose="020B0609020204030204" pitchFamily="49" charset="0"/>
              </a:rPr>
              <a:t>;</a:t>
            </a:r>
          </a:p>
          <a:p>
            <a:r>
              <a:rPr lang="en-US">
                <a:solidFill>
                  <a:srgbClr val="D4D4D4"/>
                </a:solidFill>
                <a:latin typeface="Consolas" panose="020B0609020204030204" pitchFamily="49" charset="0"/>
              </a:rPr>
              <a:t>  </a:t>
            </a:r>
            <a:r>
              <a:rPr lang="en-US" err="1">
                <a:solidFill>
                  <a:srgbClr val="569CD6"/>
                </a:solidFill>
                <a:latin typeface="Consolas" panose="020B0609020204030204" pitchFamily="49" charset="0"/>
              </a:rPr>
              <a:t>this</a:t>
            </a:r>
            <a:r>
              <a:rPr lang="en-US" err="1">
                <a:solidFill>
                  <a:srgbClr val="D4D4D4"/>
                </a:solidFill>
                <a:latin typeface="Consolas" panose="020B0609020204030204" pitchFamily="49" charset="0"/>
              </a:rPr>
              <a:t>.</a:t>
            </a:r>
            <a:r>
              <a:rPr lang="en-US" err="1">
                <a:solidFill>
                  <a:srgbClr val="9CDCFE"/>
                </a:solidFill>
                <a:latin typeface="Consolas" panose="020B0609020204030204" pitchFamily="49" charset="0"/>
              </a:rPr>
              <a:t>voice</a:t>
            </a:r>
            <a:r>
              <a:rPr lang="en-US">
                <a:solidFill>
                  <a:srgbClr val="D4D4D4"/>
                </a:solidFill>
                <a:latin typeface="Consolas" panose="020B0609020204030204" pitchFamily="49" charset="0"/>
              </a:rPr>
              <a:t> = </a:t>
            </a:r>
            <a:r>
              <a:rPr lang="en-US">
                <a:solidFill>
                  <a:srgbClr val="9CDCFE"/>
                </a:solidFill>
                <a:latin typeface="Consolas" panose="020B0609020204030204" pitchFamily="49" charset="0"/>
              </a:rPr>
              <a:t>voice</a:t>
            </a:r>
            <a:r>
              <a:rPr lang="en-US">
                <a:solidFill>
                  <a:srgbClr val="D4D4D4"/>
                </a:solidFill>
                <a:latin typeface="Consolas" panose="020B0609020204030204" pitchFamily="49" charset="0"/>
              </a:rPr>
              <a:t>;</a:t>
            </a:r>
          </a:p>
          <a:p>
            <a:r>
              <a:rPr lang="en-US">
                <a:solidFill>
                  <a:srgbClr val="D4D4D4"/>
                </a:solidFill>
                <a:latin typeface="Consolas" panose="020B0609020204030204" pitchFamily="49" charset="0"/>
              </a:rPr>
              <a:t>  </a:t>
            </a:r>
            <a:r>
              <a:rPr lang="en-US">
                <a:solidFill>
                  <a:srgbClr val="C586C0"/>
                </a:solidFill>
                <a:latin typeface="Consolas" panose="020B0609020204030204" pitchFamily="49" charset="0"/>
              </a:rPr>
              <a:t>return</a:t>
            </a:r>
            <a:r>
              <a:rPr lang="en-US">
                <a:solidFill>
                  <a:srgbClr val="D4D4D4"/>
                </a:solidFill>
                <a:latin typeface="Consolas" panose="020B0609020204030204" pitchFamily="49" charset="0"/>
              </a:rPr>
              <a:t> </a:t>
            </a:r>
            <a:r>
              <a:rPr lang="en-US">
                <a:solidFill>
                  <a:srgbClr val="569CD6"/>
                </a:solidFill>
                <a:latin typeface="Consolas" panose="020B0609020204030204" pitchFamily="49" charset="0"/>
              </a:rPr>
              <a:t>this</a:t>
            </a:r>
            <a:r>
              <a:rPr lang="en-US">
                <a:solidFill>
                  <a:srgbClr val="D4D4D4"/>
                </a:solidFill>
                <a:latin typeface="Consolas" panose="020B0609020204030204" pitchFamily="49" charset="0"/>
              </a:rPr>
              <a:t>;</a:t>
            </a:r>
          </a:p>
          <a:p>
            <a:r>
              <a:rPr lang="en-US">
                <a:solidFill>
                  <a:srgbClr val="D4D4D4"/>
                </a:solidFill>
                <a:latin typeface="Consolas" panose="020B0609020204030204" pitchFamily="49" charset="0"/>
              </a:rPr>
              <a:t>}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F2470E24-ABE2-88F9-6094-922F19ED33F7}"/>
              </a:ext>
            </a:extLst>
          </p:cNvPr>
          <p:cNvSpPr txBox="1"/>
          <p:nvPr/>
        </p:nvSpPr>
        <p:spPr>
          <a:xfrm>
            <a:off x="1180497" y="1654002"/>
            <a:ext cx="4064001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>
                <a:solidFill>
                  <a:srgbClr val="6A9955"/>
                </a:solidFill>
                <a:latin typeface="Consolas" panose="020B0609020204030204" pitchFamily="49" charset="0"/>
              </a:rPr>
              <a:t>// index.js</a:t>
            </a:r>
            <a:endParaRPr lang="en-US">
              <a:solidFill>
                <a:srgbClr val="D4D4D4"/>
              </a:solidFill>
              <a:latin typeface="Consolas" panose="020B0609020204030204" pitchFamily="49" charset="0"/>
            </a:endParaRPr>
          </a:p>
          <a:p>
            <a:r>
              <a:rPr lang="en-US">
                <a:solidFill>
                  <a:srgbClr val="569CD6"/>
                </a:solidFill>
                <a:latin typeface="Consolas" panose="020B0609020204030204" pitchFamily="49" charset="0"/>
              </a:rPr>
              <a:t>var</a:t>
            </a:r>
            <a:r>
              <a:rPr lang="en-US">
                <a:solidFill>
                  <a:srgbClr val="D4D4D4"/>
                </a:solidFill>
                <a:latin typeface="Consolas" panose="020B0609020204030204" pitchFamily="49" charset="0"/>
              </a:rPr>
              <a:t> </a:t>
            </a:r>
            <a:r>
              <a:rPr lang="en-US">
                <a:solidFill>
                  <a:srgbClr val="9CDCFE"/>
                </a:solidFill>
                <a:latin typeface="Consolas" panose="020B0609020204030204" pitchFamily="49" charset="0"/>
              </a:rPr>
              <a:t>dog</a:t>
            </a:r>
            <a:r>
              <a:rPr lang="en-US">
                <a:solidFill>
                  <a:srgbClr val="D4D4D4"/>
                </a:solidFill>
                <a:latin typeface="Consolas" panose="020B0609020204030204" pitchFamily="49" charset="0"/>
              </a:rPr>
              <a:t> = </a:t>
            </a:r>
            <a:r>
              <a:rPr lang="en-US">
                <a:solidFill>
                  <a:srgbClr val="4EC9B0"/>
                </a:solidFill>
                <a:latin typeface="Consolas" panose="020B0609020204030204" pitchFamily="49" charset="0"/>
              </a:rPr>
              <a:t>Animal</a:t>
            </a:r>
            <a:r>
              <a:rPr lang="en-US">
                <a:solidFill>
                  <a:srgbClr val="D4D4D4"/>
                </a:solidFill>
                <a:latin typeface="Consolas" panose="020B0609020204030204" pitchFamily="49" charset="0"/>
              </a:rPr>
              <a:t>(</a:t>
            </a:r>
            <a:r>
              <a:rPr lang="en-US">
                <a:solidFill>
                  <a:srgbClr val="CE9178"/>
                </a:solidFill>
                <a:latin typeface="Consolas" panose="020B0609020204030204" pitchFamily="49" charset="0"/>
              </a:rPr>
              <a:t>"woof"</a:t>
            </a:r>
            <a:r>
              <a:rPr lang="en-US">
                <a:solidFill>
                  <a:srgbClr val="D4D4D4"/>
                </a:solidFill>
                <a:latin typeface="Consolas" panose="020B0609020204030204" pitchFamily="49" charset="0"/>
              </a:rPr>
              <a:t>);</a:t>
            </a:r>
          </a:p>
          <a:p>
            <a:r>
              <a:rPr lang="en-US" err="1">
                <a:solidFill>
                  <a:srgbClr val="9CDCFE"/>
                </a:solidFill>
                <a:latin typeface="Consolas" panose="020B0609020204030204" pitchFamily="49" charset="0"/>
              </a:rPr>
              <a:t>dog</a:t>
            </a:r>
            <a:r>
              <a:rPr lang="en-US" err="1">
                <a:solidFill>
                  <a:srgbClr val="D4D4D4"/>
                </a:solidFill>
                <a:latin typeface="Consolas" panose="020B0609020204030204" pitchFamily="49" charset="0"/>
              </a:rPr>
              <a:t>.</a:t>
            </a:r>
            <a:r>
              <a:rPr lang="en-US" err="1">
                <a:solidFill>
                  <a:srgbClr val="DCDCAA"/>
                </a:solidFill>
                <a:latin typeface="Consolas" panose="020B0609020204030204" pitchFamily="49" charset="0"/>
              </a:rPr>
              <a:t>speak</a:t>
            </a:r>
            <a:r>
              <a:rPr lang="en-US">
                <a:solidFill>
                  <a:srgbClr val="D4D4D4"/>
                </a:solidFill>
                <a:latin typeface="Consolas" panose="020B0609020204030204" pitchFamily="49" charset="0"/>
              </a:rPr>
              <a:t>(); </a:t>
            </a:r>
            <a:r>
              <a:rPr lang="en-US">
                <a:solidFill>
                  <a:srgbClr val="6A9955"/>
                </a:solidFill>
                <a:latin typeface="Consolas" panose="020B0609020204030204" pitchFamily="49" charset="0"/>
              </a:rPr>
              <a:t>// woof</a:t>
            </a:r>
            <a:endParaRPr lang="en-US">
              <a:solidFill>
                <a:srgbClr val="D4D4D4"/>
              </a:solidFill>
              <a:latin typeface="Consolas" panose="020B0609020204030204" pitchFamily="49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069E66C7-3F42-4172-170C-53493464DA72}"/>
              </a:ext>
            </a:extLst>
          </p:cNvPr>
          <p:cNvSpPr txBox="1"/>
          <p:nvPr/>
        </p:nvSpPr>
        <p:spPr>
          <a:xfrm>
            <a:off x="6812040" y="3172090"/>
            <a:ext cx="4136571" cy="203132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b="0">
                <a:solidFill>
                  <a:srgbClr val="6A9955"/>
                </a:solidFill>
                <a:effectLst/>
                <a:latin typeface="Consolas" panose="020B0609020204030204" pitchFamily="49" charset="0"/>
              </a:rPr>
              <a:t># animal.py</a:t>
            </a:r>
            <a:endParaRPr lang="en-US" b="0">
              <a:solidFill>
                <a:srgbClr val="D4D4D4"/>
              </a:solidFill>
              <a:effectLst/>
              <a:latin typeface="Consolas" panose="020B0609020204030204" pitchFamily="49" charset="0"/>
            </a:endParaRPr>
          </a:p>
          <a:p>
            <a:r>
              <a:rPr lang="en-US" b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class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US" b="0">
                <a:solidFill>
                  <a:srgbClr val="4EC9B0"/>
                </a:solidFill>
                <a:effectLst/>
                <a:latin typeface="Consolas" panose="020B0609020204030204" pitchFamily="49" charset="0"/>
              </a:rPr>
              <a:t>Animal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:</a:t>
            </a:r>
          </a:p>
          <a:p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  </a:t>
            </a:r>
            <a:r>
              <a:rPr lang="en-US" b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def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US" b="0">
                <a:solidFill>
                  <a:srgbClr val="DCDCAA"/>
                </a:solidFill>
                <a:effectLst/>
                <a:latin typeface="Consolas" panose="020B0609020204030204" pitchFamily="49" charset="0"/>
              </a:rPr>
              <a:t>__</a:t>
            </a:r>
            <a:r>
              <a:rPr lang="en-US" b="0" err="1">
                <a:solidFill>
                  <a:srgbClr val="DCDCAA"/>
                </a:solidFill>
                <a:effectLst/>
                <a:latin typeface="Consolas" panose="020B0609020204030204" pitchFamily="49" charset="0"/>
              </a:rPr>
              <a:t>init</a:t>
            </a:r>
            <a:r>
              <a:rPr lang="en-US" b="0">
                <a:solidFill>
                  <a:srgbClr val="DCDCAA"/>
                </a:solidFill>
                <a:effectLst/>
                <a:latin typeface="Consolas" panose="020B0609020204030204" pitchFamily="49" charset="0"/>
              </a:rPr>
              <a:t>__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(</a:t>
            </a:r>
            <a:r>
              <a:rPr lang="en-US" b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self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, </a:t>
            </a:r>
            <a:r>
              <a:rPr lang="en-US" b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voice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):</a:t>
            </a:r>
          </a:p>
          <a:p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      </a:t>
            </a:r>
            <a:r>
              <a:rPr lang="en-US" b="0" err="1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self</a:t>
            </a:r>
            <a:r>
              <a:rPr lang="en-US" b="0" err="1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.</a:t>
            </a:r>
            <a:r>
              <a:rPr lang="en-US" b="0" err="1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voice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= </a:t>
            </a:r>
            <a:r>
              <a:rPr lang="en-US" b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voice</a:t>
            </a:r>
          </a:p>
          <a:p>
            <a:endParaRPr lang="en-US" b="0">
              <a:solidFill>
                <a:srgbClr val="D4D4D4"/>
              </a:solidFill>
              <a:effectLst/>
              <a:latin typeface="Consolas" panose="020B0609020204030204" pitchFamily="49" charset="0"/>
            </a:endParaRPr>
          </a:p>
          <a:p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  </a:t>
            </a:r>
            <a:r>
              <a:rPr lang="en-US" b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def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US" b="0">
                <a:solidFill>
                  <a:srgbClr val="DCDCAA"/>
                </a:solidFill>
                <a:effectLst/>
                <a:latin typeface="Consolas" panose="020B0609020204030204" pitchFamily="49" charset="0"/>
              </a:rPr>
              <a:t>speak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(</a:t>
            </a:r>
            <a:r>
              <a:rPr lang="en-US" b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self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):</a:t>
            </a:r>
          </a:p>
          <a:p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      </a:t>
            </a:r>
            <a:r>
              <a:rPr lang="en-US" b="0">
                <a:solidFill>
                  <a:srgbClr val="DCDCAA"/>
                </a:solidFill>
                <a:effectLst/>
                <a:latin typeface="Consolas" panose="020B0609020204030204" pitchFamily="49" charset="0"/>
              </a:rPr>
              <a:t>print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(</a:t>
            </a:r>
            <a:r>
              <a:rPr lang="en-US" b="0" err="1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self</a:t>
            </a:r>
            <a:r>
              <a:rPr lang="en-US" b="0" err="1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.</a:t>
            </a:r>
            <a:r>
              <a:rPr lang="en-US" b="0" err="1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voice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)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9C238A17-E983-1D90-2009-3EBCEB1BF089}"/>
              </a:ext>
            </a:extLst>
          </p:cNvPr>
          <p:cNvSpPr txBox="1"/>
          <p:nvPr/>
        </p:nvSpPr>
        <p:spPr>
          <a:xfrm>
            <a:off x="6812040" y="1690688"/>
            <a:ext cx="2844800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b="0">
                <a:solidFill>
                  <a:srgbClr val="6A9955"/>
                </a:solidFill>
                <a:effectLst/>
                <a:latin typeface="Consolas" panose="020B0609020204030204" pitchFamily="49" charset="0"/>
              </a:rPr>
              <a:t># main.py</a:t>
            </a:r>
            <a:endParaRPr lang="en-US" b="0">
              <a:solidFill>
                <a:srgbClr val="D4D4D4"/>
              </a:solidFill>
              <a:effectLst/>
              <a:latin typeface="Consolas" panose="020B0609020204030204" pitchFamily="49" charset="0"/>
            </a:endParaRPr>
          </a:p>
          <a:p>
            <a:r>
              <a:rPr lang="en-US" b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dog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= </a:t>
            </a:r>
            <a:r>
              <a:rPr lang="en-US" b="0">
                <a:solidFill>
                  <a:srgbClr val="4EC9B0"/>
                </a:solidFill>
                <a:effectLst/>
                <a:latin typeface="Consolas" panose="020B0609020204030204" pitchFamily="49" charset="0"/>
              </a:rPr>
              <a:t>Animal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(</a:t>
            </a:r>
            <a:r>
              <a:rPr lang="en-US" b="0">
                <a:solidFill>
                  <a:srgbClr val="CE9178"/>
                </a:solidFill>
                <a:effectLst/>
                <a:latin typeface="Consolas" panose="020B0609020204030204" pitchFamily="49" charset="0"/>
              </a:rPr>
              <a:t>"woof"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)</a:t>
            </a:r>
          </a:p>
          <a:p>
            <a:r>
              <a:rPr lang="en-US" b="0" err="1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dog</a:t>
            </a:r>
            <a:r>
              <a:rPr lang="en-US" b="0" err="1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.</a:t>
            </a:r>
            <a:r>
              <a:rPr lang="en-US" b="0" err="1">
                <a:solidFill>
                  <a:srgbClr val="DCDCAA"/>
                </a:solidFill>
                <a:effectLst/>
                <a:latin typeface="Consolas" panose="020B0609020204030204" pitchFamily="49" charset="0"/>
              </a:rPr>
              <a:t>speak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() </a:t>
            </a:r>
            <a:r>
              <a:rPr lang="en-US" b="0">
                <a:solidFill>
                  <a:srgbClr val="6A9955"/>
                </a:solidFill>
                <a:effectLst/>
                <a:latin typeface="Consolas" panose="020B0609020204030204" pitchFamily="49" charset="0"/>
              </a:rPr>
              <a:t># woof</a:t>
            </a:r>
            <a:endParaRPr lang="en-US" b="0">
              <a:solidFill>
                <a:srgbClr val="D4D4D4"/>
              </a:solidFill>
              <a:effectLst/>
              <a:latin typeface="Consolas" panose="020B06090202040302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92806225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Word"/>
      </p:transition>
    </mc:Choice>
    <mc:Fallback xmlns="">
      <p:transition spd="slow">
        <p:fade/>
      </p:transition>
    </mc:Fallback>
  </mc:AlternateContent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091D313-1938-792B-3B67-FF1D5A2574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/>
              <a:t>this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6E713309-3625-0BFE-4AB4-E97DB3C7D2CB}"/>
              </a:ext>
            </a:extLst>
          </p:cNvPr>
          <p:cNvSpPr txBox="1"/>
          <p:nvPr/>
        </p:nvSpPr>
        <p:spPr>
          <a:xfrm>
            <a:off x="1185335" y="2799556"/>
            <a:ext cx="4707465" cy="31393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b="0">
                <a:solidFill>
                  <a:srgbClr val="6A9955"/>
                </a:solidFill>
                <a:effectLst/>
                <a:latin typeface="Consolas" panose="020B0609020204030204" pitchFamily="49" charset="0"/>
              </a:rPr>
              <a:t>// animal.js</a:t>
            </a:r>
            <a:endParaRPr lang="en-US" b="0">
              <a:solidFill>
                <a:srgbClr val="D4D4D4"/>
              </a:solidFill>
              <a:effectLst/>
              <a:latin typeface="Consolas" panose="020B0609020204030204" pitchFamily="49" charset="0"/>
            </a:endParaRPr>
          </a:p>
          <a:p>
            <a:r>
              <a:rPr lang="en-US" b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function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US" b="0">
                <a:solidFill>
                  <a:srgbClr val="DCDCAA"/>
                </a:solidFill>
                <a:effectLst/>
                <a:latin typeface="Consolas" panose="020B0609020204030204" pitchFamily="49" charset="0"/>
              </a:rPr>
              <a:t>speak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() {</a:t>
            </a:r>
          </a:p>
          <a:p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</a:t>
            </a:r>
            <a:r>
              <a:rPr lang="en-US" b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console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.</a:t>
            </a:r>
            <a:r>
              <a:rPr lang="en-US" b="0">
                <a:solidFill>
                  <a:srgbClr val="DCDCAA"/>
                </a:solidFill>
                <a:effectLst/>
                <a:latin typeface="Consolas" panose="020B0609020204030204" pitchFamily="49" charset="0"/>
              </a:rPr>
              <a:t>log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(</a:t>
            </a:r>
            <a:r>
              <a:rPr lang="en-US" b="0" err="1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this</a:t>
            </a:r>
            <a:r>
              <a:rPr lang="en-US" b="0" err="1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.</a:t>
            </a:r>
            <a:r>
              <a:rPr lang="en-US" b="0" err="1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voice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);</a:t>
            </a:r>
          </a:p>
          <a:p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}</a:t>
            </a:r>
          </a:p>
          <a:p>
            <a:endParaRPr lang="en-US">
              <a:solidFill>
                <a:srgbClr val="D4D4D4"/>
              </a:solidFill>
              <a:latin typeface="Consolas" panose="020B0609020204030204" pitchFamily="49" charset="0"/>
            </a:endParaRPr>
          </a:p>
          <a:p>
            <a:r>
              <a:rPr lang="en-US">
                <a:solidFill>
                  <a:srgbClr val="569CD6"/>
                </a:solidFill>
                <a:latin typeface="Consolas" panose="020B0609020204030204" pitchFamily="49" charset="0"/>
              </a:rPr>
              <a:t>function</a:t>
            </a:r>
            <a:r>
              <a:rPr lang="en-US">
                <a:solidFill>
                  <a:srgbClr val="D4D4D4"/>
                </a:solidFill>
                <a:latin typeface="Consolas" panose="020B0609020204030204" pitchFamily="49" charset="0"/>
              </a:rPr>
              <a:t> </a:t>
            </a:r>
            <a:r>
              <a:rPr lang="en-US">
                <a:solidFill>
                  <a:srgbClr val="4EC9B0"/>
                </a:solidFill>
                <a:latin typeface="Consolas" panose="020B0609020204030204" pitchFamily="49" charset="0"/>
              </a:rPr>
              <a:t>Animal</a:t>
            </a:r>
            <a:r>
              <a:rPr lang="en-US">
                <a:solidFill>
                  <a:srgbClr val="D4D4D4"/>
                </a:solidFill>
                <a:latin typeface="Consolas" panose="020B0609020204030204" pitchFamily="49" charset="0"/>
              </a:rPr>
              <a:t>(</a:t>
            </a:r>
            <a:r>
              <a:rPr lang="en-US">
                <a:solidFill>
                  <a:srgbClr val="9CDCFE"/>
                </a:solidFill>
                <a:latin typeface="Consolas" panose="020B0609020204030204" pitchFamily="49" charset="0"/>
              </a:rPr>
              <a:t>voice</a:t>
            </a:r>
            <a:r>
              <a:rPr lang="en-US">
                <a:solidFill>
                  <a:srgbClr val="D4D4D4"/>
                </a:solidFill>
                <a:latin typeface="Consolas" panose="020B0609020204030204" pitchFamily="49" charset="0"/>
              </a:rPr>
              <a:t>) {</a:t>
            </a:r>
          </a:p>
          <a:p>
            <a:endParaRPr lang="en-US">
              <a:solidFill>
                <a:srgbClr val="D4D4D4"/>
              </a:solidFill>
              <a:latin typeface="Consolas" panose="020B0609020204030204" pitchFamily="49" charset="0"/>
            </a:endParaRPr>
          </a:p>
          <a:p>
            <a:r>
              <a:rPr lang="en-US">
                <a:solidFill>
                  <a:srgbClr val="D4D4D4"/>
                </a:solidFill>
                <a:latin typeface="Consolas" panose="020B0609020204030204" pitchFamily="49" charset="0"/>
              </a:rPr>
              <a:t>  </a:t>
            </a:r>
            <a:r>
              <a:rPr lang="en-US" err="1">
                <a:solidFill>
                  <a:srgbClr val="569CD6"/>
                </a:solidFill>
                <a:latin typeface="Consolas" panose="020B0609020204030204" pitchFamily="49" charset="0"/>
              </a:rPr>
              <a:t>this</a:t>
            </a:r>
            <a:r>
              <a:rPr lang="en-US" err="1">
                <a:solidFill>
                  <a:srgbClr val="D4D4D4"/>
                </a:solidFill>
                <a:latin typeface="Consolas" panose="020B0609020204030204" pitchFamily="49" charset="0"/>
              </a:rPr>
              <a:t>.</a:t>
            </a:r>
            <a:r>
              <a:rPr lang="en-US" err="1">
                <a:solidFill>
                  <a:srgbClr val="9CDCFE"/>
                </a:solidFill>
                <a:latin typeface="Consolas" panose="020B0609020204030204" pitchFamily="49" charset="0"/>
              </a:rPr>
              <a:t>speak</a:t>
            </a:r>
            <a:r>
              <a:rPr lang="en-US">
                <a:solidFill>
                  <a:srgbClr val="D4D4D4"/>
                </a:solidFill>
                <a:latin typeface="Consolas" panose="020B0609020204030204" pitchFamily="49" charset="0"/>
              </a:rPr>
              <a:t> = </a:t>
            </a:r>
            <a:r>
              <a:rPr lang="en-US">
                <a:solidFill>
                  <a:srgbClr val="DCDCAA"/>
                </a:solidFill>
                <a:latin typeface="Consolas" panose="020B0609020204030204" pitchFamily="49" charset="0"/>
              </a:rPr>
              <a:t>speak</a:t>
            </a:r>
            <a:r>
              <a:rPr lang="en-US">
                <a:solidFill>
                  <a:srgbClr val="D4D4D4"/>
                </a:solidFill>
                <a:latin typeface="Consolas" panose="020B0609020204030204" pitchFamily="49" charset="0"/>
              </a:rPr>
              <a:t>;</a:t>
            </a:r>
          </a:p>
          <a:p>
            <a:r>
              <a:rPr lang="en-US">
                <a:solidFill>
                  <a:srgbClr val="D4D4D4"/>
                </a:solidFill>
                <a:latin typeface="Consolas" panose="020B0609020204030204" pitchFamily="49" charset="0"/>
              </a:rPr>
              <a:t>  </a:t>
            </a:r>
            <a:r>
              <a:rPr lang="en-US" err="1">
                <a:solidFill>
                  <a:srgbClr val="569CD6"/>
                </a:solidFill>
                <a:latin typeface="Consolas" panose="020B0609020204030204" pitchFamily="49" charset="0"/>
              </a:rPr>
              <a:t>this</a:t>
            </a:r>
            <a:r>
              <a:rPr lang="en-US" err="1">
                <a:solidFill>
                  <a:srgbClr val="D4D4D4"/>
                </a:solidFill>
                <a:latin typeface="Consolas" panose="020B0609020204030204" pitchFamily="49" charset="0"/>
              </a:rPr>
              <a:t>.</a:t>
            </a:r>
            <a:r>
              <a:rPr lang="en-US" err="1">
                <a:solidFill>
                  <a:srgbClr val="9CDCFE"/>
                </a:solidFill>
                <a:latin typeface="Consolas" panose="020B0609020204030204" pitchFamily="49" charset="0"/>
              </a:rPr>
              <a:t>voice</a:t>
            </a:r>
            <a:r>
              <a:rPr lang="en-US">
                <a:solidFill>
                  <a:srgbClr val="D4D4D4"/>
                </a:solidFill>
                <a:latin typeface="Consolas" panose="020B0609020204030204" pitchFamily="49" charset="0"/>
              </a:rPr>
              <a:t> = </a:t>
            </a:r>
            <a:r>
              <a:rPr lang="en-US">
                <a:solidFill>
                  <a:srgbClr val="9CDCFE"/>
                </a:solidFill>
                <a:latin typeface="Consolas" panose="020B0609020204030204" pitchFamily="49" charset="0"/>
              </a:rPr>
              <a:t>voice</a:t>
            </a:r>
            <a:r>
              <a:rPr lang="en-US">
                <a:solidFill>
                  <a:srgbClr val="D4D4D4"/>
                </a:solidFill>
                <a:latin typeface="Consolas" panose="020B0609020204030204" pitchFamily="49" charset="0"/>
              </a:rPr>
              <a:t>;</a:t>
            </a:r>
            <a:endParaRPr lang="en-US" b="0">
              <a:solidFill>
                <a:srgbClr val="D4D4D4"/>
              </a:solidFill>
              <a:effectLst/>
              <a:latin typeface="Consolas" panose="020B0609020204030204" pitchFamily="49" charset="0"/>
            </a:endParaRPr>
          </a:p>
          <a:p>
            <a:endParaRPr lang="en-US">
              <a:solidFill>
                <a:srgbClr val="D4D4D4"/>
              </a:solidFill>
              <a:latin typeface="Consolas" panose="020B0609020204030204" pitchFamily="49" charset="0"/>
            </a:endParaRPr>
          </a:p>
          <a:p>
            <a:r>
              <a:rPr lang="en-US">
                <a:solidFill>
                  <a:srgbClr val="D4D4D4"/>
                </a:solidFill>
                <a:latin typeface="Consolas" panose="020B0609020204030204" pitchFamily="49" charset="0"/>
              </a:rPr>
              <a:t>}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F2470E24-ABE2-88F9-6094-922F19ED33F7}"/>
              </a:ext>
            </a:extLst>
          </p:cNvPr>
          <p:cNvSpPr txBox="1"/>
          <p:nvPr/>
        </p:nvSpPr>
        <p:spPr>
          <a:xfrm>
            <a:off x="1180497" y="1654002"/>
            <a:ext cx="4064001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>
                <a:solidFill>
                  <a:srgbClr val="6A9955"/>
                </a:solidFill>
                <a:latin typeface="Consolas" panose="020B0609020204030204" pitchFamily="49" charset="0"/>
              </a:rPr>
              <a:t>// index.js</a:t>
            </a:r>
            <a:endParaRPr lang="en-US">
              <a:solidFill>
                <a:srgbClr val="D4D4D4"/>
              </a:solidFill>
              <a:latin typeface="Consolas" panose="020B0609020204030204" pitchFamily="49" charset="0"/>
            </a:endParaRPr>
          </a:p>
          <a:p>
            <a:r>
              <a:rPr lang="en-US">
                <a:solidFill>
                  <a:srgbClr val="569CD6"/>
                </a:solidFill>
                <a:latin typeface="Consolas" panose="020B0609020204030204" pitchFamily="49" charset="0"/>
              </a:rPr>
              <a:t>var</a:t>
            </a:r>
            <a:r>
              <a:rPr lang="en-US">
                <a:solidFill>
                  <a:srgbClr val="D4D4D4"/>
                </a:solidFill>
                <a:latin typeface="Consolas" panose="020B0609020204030204" pitchFamily="49" charset="0"/>
              </a:rPr>
              <a:t> </a:t>
            </a:r>
            <a:r>
              <a:rPr lang="en-US">
                <a:solidFill>
                  <a:srgbClr val="9CDCFE"/>
                </a:solidFill>
                <a:latin typeface="Consolas" panose="020B0609020204030204" pitchFamily="49" charset="0"/>
              </a:rPr>
              <a:t>dog</a:t>
            </a:r>
            <a:r>
              <a:rPr lang="en-US">
                <a:solidFill>
                  <a:srgbClr val="D4D4D4"/>
                </a:solidFill>
                <a:latin typeface="Consolas" panose="020B0609020204030204" pitchFamily="49" charset="0"/>
              </a:rPr>
              <a:t> = </a:t>
            </a:r>
            <a:r>
              <a:rPr lang="en-US" b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new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US">
                <a:solidFill>
                  <a:srgbClr val="4EC9B0"/>
                </a:solidFill>
                <a:latin typeface="Consolas" panose="020B0609020204030204" pitchFamily="49" charset="0"/>
              </a:rPr>
              <a:t>Animal</a:t>
            </a:r>
            <a:r>
              <a:rPr lang="en-US">
                <a:solidFill>
                  <a:srgbClr val="D4D4D4"/>
                </a:solidFill>
                <a:latin typeface="Consolas" panose="020B0609020204030204" pitchFamily="49" charset="0"/>
              </a:rPr>
              <a:t>(</a:t>
            </a:r>
            <a:r>
              <a:rPr lang="en-US">
                <a:solidFill>
                  <a:srgbClr val="CE9178"/>
                </a:solidFill>
                <a:latin typeface="Consolas" panose="020B0609020204030204" pitchFamily="49" charset="0"/>
              </a:rPr>
              <a:t>"woof"</a:t>
            </a:r>
            <a:r>
              <a:rPr lang="en-US">
                <a:solidFill>
                  <a:srgbClr val="D4D4D4"/>
                </a:solidFill>
                <a:latin typeface="Consolas" panose="020B0609020204030204" pitchFamily="49" charset="0"/>
              </a:rPr>
              <a:t>);</a:t>
            </a:r>
          </a:p>
          <a:p>
            <a:r>
              <a:rPr lang="en-US" err="1">
                <a:solidFill>
                  <a:srgbClr val="9CDCFE"/>
                </a:solidFill>
                <a:latin typeface="Consolas" panose="020B0609020204030204" pitchFamily="49" charset="0"/>
              </a:rPr>
              <a:t>dog</a:t>
            </a:r>
            <a:r>
              <a:rPr lang="en-US" err="1">
                <a:solidFill>
                  <a:srgbClr val="D4D4D4"/>
                </a:solidFill>
                <a:latin typeface="Consolas" panose="020B0609020204030204" pitchFamily="49" charset="0"/>
              </a:rPr>
              <a:t>.</a:t>
            </a:r>
            <a:r>
              <a:rPr lang="en-US" err="1">
                <a:solidFill>
                  <a:srgbClr val="DCDCAA"/>
                </a:solidFill>
                <a:latin typeface="Consolas" panose="020B0609020204030204" pitchFamily="49" charset="0"/>
              </a:rPr>
              <a:t>speak</a:t>
            </a:r>
            <a:r>
              <a:rPr lang="en-US">
                <a:solidFill>
                  <a:srgbClr val="D4D4D4"/>
                </a:solidFill>
                <a:latin typeface="Consolas" panose="020B0609020204030204" pitchFamily="49" charset="0"/>
              </a:rPr>
              <a:t>(); </a:t>
            </a:r>
            <a:r>
              <a:rPr lang="en-US">
                <a:solidFill>
                  <a:srgbClr val="6A9955"/>
                </a:solidFill>
                <a:latin typeface="Consolas" panose="020B0609020204030204" pitchFamily="49" charset="0"/>
              </a:rPr>
              <a:t>// woof</a:t>
            </a:r>
            <a:endParaRPr lang="en-US">
              <a:solidFill>
                <a:srgbClr val="D4D4D4"/>
              </a:solidFill>
              <a:latin typeface="Consolas" panose="020B0609020204030204" pitchFamily="49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069E66C7-3F42-4172-170C-53493464DA72}"/>
              </a:ext>
            </a:extLst>
          </p:cNvPr>
          <p:cNvSpPr txBox="1"/>
          <p:nvPr/>
        </p:nvSpPr>
        <p:spPr>
          <a:xfrm>
            <a:off x="6812040" y="3172090"/>
            <a:ext cx="4136571" cy="203132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b="0">
                <a:solidFill>
                  <a:srgbClr val="6A9955"/>
                </a:solidFill>
                <a:effectLst/>
                <a:latin typeface="Consolas" panose="020B0609020204030204" pitchFamily="49" charset="0"/>
              </a:rPr>
              <a:t># animal.py</a:t>
            </a:r>
            <a:endParaRPr lang="en-US" b="0">
              <a:solidFill>
                <a:srgbClr val="D4D4D4"/>
              </a:solidFill>
              <a:effectLst/>
              <a:latin typeface="Consolas" panose="020B0609020204030204" pitchFamily="49" charset="0"/>
            </a:endParaRPr>
          </a:p>
          <a:p>
            <a:r>
              <a:rPr lang="en-US" b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class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US" b="0">
                <a:solidFill>
                  <a:srgbClr val="4EC9B0"/>
                </a:solidFill>
                <a:effectLst/>
                <a:latin typeface="Consolas" panose="020B0609020204030204" pitchFamily="49" charset="0"/>
              </a:rPr>
              <a:t>Animal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:</a:t>
            </a:r>
          </a:p>
          <a:p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  </a:t>
            </a:r>
            <a:r>
              <a:rPr lang="en-US" b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def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US" b="0">
                <a:solidFill>
                  <a:srgbClr val="DCDCAA"/>
                </a:solidFill>
                <a:effectLst/>
                <a:latin typeface="Consolas" panose="020B0609020204030204" pitchFamily="49" charset="0"/>
              </a:rPr>
              <a:t>__</a:t>
            </a:r>
            <a:r>
              <a:rPr lang="en-US" b="0" err="1">
                <a:solidFill>
                  <a:srgbClr val="DCDCAA"/>
                </a:solidFill>
                <a:effectLst/>
                <a:latin typeface="Consolas" panose="020B0609020204030204" pitchFamily="49" charset="0"/>
              </a:rPr>
              <a:t>init</a:t>
            </a:r>
            <a:r>
              <a:rPr lang="en-US" b="0">
                <a:solidFill>
                  <a:srgbClr val="DCDCAA"/>
                </a:solidFill>
                <a:effectLst/>
                <a:latin typeface="Consolas" panose="020B0609020204030204" pitchFamily="49" charset="0"/>
              </a:rPr>
              <a:t>__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(</a:t>
            </a:r>
            <a:r>
              <a:rPr lang="en-US" b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self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, </a:t>
            </a:r>
            <a:r>
              <a:rPr lang="en-US" b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voice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):</a:t>
            </a:r>
          </a:p>
          <a:p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      </a:t>
            </a:r>
            <a:r>
              <a:rPr lang="en-US" b="0" err="1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self</a:t>
            </a:r>
            <a:r>
              <a:rPr lang="en-US" b="0" err="1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.</a:t>
            </a:r>
            <a:r>
              <a:rPr lang="en-US" b="0" err="1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voice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= </a:t>
            </a:r>
            <a:r>
              <a:rPr lang="en-US" b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voice</a:t>
            </a:r>
          </a:p>
          <a:p>
            <a:endParaRPr lang="en-US" b="0">
              <a:solidFill>
                <a:srgbClr val="D4D4D4"/>
              </a:solidFill>
              <a:effectLst/>
              <a:latin typeface="Consolas" panose="020B0609020204030204" pitchFamily="49" charset="0"/>
            </a:endParaRPr>
          </a:p>
          <a:p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  </a:t>
            </a:r>
            <a:r>
              <a:rPr lang="en-US" b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def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US" b="0">
                <a:solidFill>
                  <a:srgbClr val="DCDCAA"/>
                </a:solidFill>
                <a:effectLst/>
                <a:latin typeface="Consolas" panose="020B0609020204030204" pitchFamily="49" charset="0"/>
              </a:rPr>
              <a:t>speak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(</a:t>
            </a:r>
            <a:r>
              <a:rPr lang="en-US" b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self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):</a:t>
            </a:r>
          </a:p>
          <a:p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      </a:t>
            </a:r>
            <a:r>
              <a:rPr lang="en-US" b="0">
                <a:solidFill>
                  <a:srgbClr val="DCDCAA"/>
                </a:solidFill>
                <a:effectLst/>
                <a:latin typeface="Consolas" panose="020B0609020204030204" pitchFamily="49" charset="0"/>
              </a:rPr>
              <a:t>print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(</a:t>
            </a:r>
            <a:r>
              <a:rPr lang="en-US" b="0" err="1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self</a:t>
            </a:r>
            <a:r>
              <a:rPr lang="en-US" b="0" err="1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.</a:t>
            </a:r>
            <a:r>
              <a:rPr lang="en-US" b="0" err="1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voice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)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9C238A17-E983-1D90-2009-3EBCEB1BF089}"/>
              </a:ext>
            </a:extLst>
          </p:cNvPr>
          <p:cNvSpPr txBox="1"/>
          <p:nvPr/>
        </p:nvSpPr>
        <p:spPr>
          <a:xfrm>
            <a:off x="6812040" y="1690688"/>
            <a:ext cx="2844800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b="0">
                <a:solidFill>
                  <a:srgbClr val="6A9955"/>
                </a:solidFill>
                <a:effectLst/>
                <a:latin typeface="Consolas" panose="020B0609020204030204" pitchFamily="49" charset="0"/>
              </a:rPr>
              <a:t># main.py</a:t>
            </a:r>
            <a:endParaRPr lang="en-US" b="0">
              <a:solidFill>
                <a:srgbClr val="D4D4D4"/>
              </a:solidFill>
              <a:effectLst/>
              <a:latin typeface="Consolas" panose="020B0609020204030204" pitchFamily="49" charset="0"/>
            </a:endParaRPr>
          </a:p>
          <a:p>
            <a:r>
              <a:rPr lang="en-US" b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dog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= </a:t>
            </a:r>
            <a:r>
              <a:rPr lang="en-US" b="0">
                <a:solidFill>
                  <a:srgbClr val="4EC9B0"/>
                </a:solidFill>
                <a:effectLst/>
                <a:latin typeface="Consolas" panose="020B0609020204030204" pitchFamily="49" charset="0"/>
              </a:rPr>
              <a:t>Animal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(</a:t>
            </a:r>
            <a:r>
              <a:rPr lang="en-US" b="0">
                <a:solidFill>
                  <a:srgbClr val="CE9178"/>
                </a:solidFill>
                <a:effectLst/>
                <a:latin typeface="Consolas" panose="020B0609020204030204" pitchFamily="49" charset="0"/>
              </a:rPr>
              <a:t>"woof"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)</a:t>
            </a:r>
          </a:p>
          <a:p>
            <a:r>
              <a:rPr lang="en-US" b="0" err="1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dog</a:t>
            </a:r>
            <a:r>
              <a:rPr lang="en-US" b="0" err="1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.</a:t>
            </a:r>
            <a:r>
              <a:rPr lang="en-US" b="0" err="1">
                <a:solidFill>
                  <a:srgbClr val="DCDCAA"/>
                </a:solidFill>
                <a:effectLst/>
                <a:latin typeface="Consolas" panose="020B0609020204030204" pitchFamily="49" charset="0"/>
              </a:rPr>
              <a:t>speak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() </a:t>
            </a:r>
            <a:r>
              <a:rPr lang="en-US" b="0">
                <a:solidFill>
                  <a:srgbClr val="6A9955"/>
                </a:solidFill>
                <a:effectLst/>
                <a:latin typeface="Consolas" panose="020B0609020204030204" pitchFamily="49" charset="0"/>
              </a:rPr>
              <a:t># woof</a:t>
            </a:r>
            <a:endParaRPr lang="en-US" b="0">
              <a:solidFill>
                <a:srgbClr val="D4D4D4"/>
              </a:solidFill>
              <a:effectLst/>
              <a:latin typeface="Consolas" panose="020B06090202040302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24134133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Word"/>
      </p:transition>
    </mc:Choice>
    <mc:Fallback xmlns="">
      <p:transition spd="slow">
        <p:fade/>
      </p:transition>
    </mc:Fallback>
  </mc:AlternateContent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091D313-1938-792B-3B67-FF1D5A2574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/>
              <a:t>this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31D65C6-161A-5F71-2C39-7735FCD82FC7}"/>
              </a:ext>
            </a:extLst>
          </p:cNvPr>
          <p:cNvSpPr txBox="1"/>
          <p:nvPr/>
        </p:nvSpPr>
        <p:spPr>
          <a:xfrm>
            <a:off x="2254552" y="1648828"/>
            <a:ext cx="6096000" cy="48013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b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function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US" b="0" err="1">
                <a:solidFill>
                  <a:srgbClr val="DCDCAA"/>
                </a:solidFill>
                <a:effectLst/>
                <a:latin typeface="Consolas" panose="020B0609020204030204" pitchFamily="49" charset="0"/>
              </a:rPr>
              <a:t>logText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() {</a:t>
            </a:r>
          </a:p>
          <a:p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</a:t>
            </a:r>
            <a:r>
              <a:rPr lang="en-US" b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console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.</a:t>
            </a:r>
            <a:r>
              <a:rPr lang="en-US" b="0">
                <a:solidFill>
                  <a:srgbClr val="DCDCAA"/>
                </a:solidFill>
                <a:effectLst/>
                <a:latin typeface="Consolas" panose="020B0609020204030204" pitchFamily="49" charset="0"/>
              </a:rPr>
              <a:t>log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(</a:t>
            </a:r>
            <a:r>
              <a:rPr lang="en-US" b="0" err="1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this</a:t>
            </a:r>
            <a:r>
              <a:rPr lang="en-US" b="0" err="1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.</a:t>
            </a:r>
            <a:r>
              <a:rPr lang="en-US" b="0" err="1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text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);</a:t>
            </a:r>
          </a:p>
          <a:p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}</a:t>
            </a:r>
          </a:p>
          <a:p>
            <a:b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</a:br>
            <a:r>
              <a:rPr lang="en-US" b="0" err="1">
                <a:solidFill>
                  <a:srgbClr val="DCDCAA"/>
                </a:solidFill>
                <a:effectLst/>
                <a:latin typeface="Consolas" panose="020B0609020204030204" pitchFamily="49" charset="0"/>
              </a:rPr>
              <a:t>logText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(); </a:t>
            </a:r>
            <a:r>
              <a:rPr lang="en-US" b="0">
                <a:solidFill>
                  <a:srgbClr val="6A9955"/>
                </a:solidFill>
                <a:effectLst/>
                <a:latin typeface="Consolas" panose="020B0609020204030204" pitchFamily="49" charset="0"/>
              </a:rPr>
              <a:t>// undefined</a:t>
            </a:r>
            <a:endParaRPr lang="en-US" b="0">
              <a:solidFill>
                <a:srgbClr val="D4D4D4"/>
              </a:solidFill>
              <a:effectLst/>
              <a:latin typeface="Consolas" panose="020B0609020204030204" pitchFamily="49" charset="0"/>
            </a:endParaRPr>
          </a:p>
          <a:p>
            <a:b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</a:br>
            <a:r>
              <a:rPr lang="en-US" b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var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US" b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a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= { </a:t>
            </a:r>
            <a:r>
              <a:rPr lang="en-US" b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text: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US" b="0">
                <a:solidFill>
                  <a:srgbClr val="CE9178"/>
                </a:solidFill>
                <a:effectLst/>
                <a:latin typeface="Consolas" panose="020B0609020204030204" pitchFamily="49" charset="0"/>
              </a:rPr>
              <a:t>"AAA"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, </a:t>
            </a:r>
            <a:r>
              <a:rPr lang="en-US" b="0" err="1">
                <a:solidFill>
                  <a:srgbClr val="DCDCAA"/>
                </a:solidFill>
                <a:effectLst/>
                <a:latin typeface="Consolas" panose="020B0609020204030204" pitchFamily="49" charset="0"/>
              </a:rPr>
              <a:t>logText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};</a:t>
            </a:r>
          </a:p>
          <a:p>
            <a:r>
              <a:rPr lang="en-US" b="0" err="1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a</a:t>
            </a:r>
            <a:r>
              <a:rPr lang="en-US" b="0" err="1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.</a:t>
            </a:r>
            <a:r>
              <a:rPr lang="en-US" b="0" err="1">
                <a:solidFill>
                  <a:srgbClr val="DCDCAA"/>
                </a:solidFill>
                <a:effectLst/>
                <a:latin typeface="Consolas" panose="020B0609020204030204" pitchFamily="49" charset="0"/>
              </a:rPr>
              <a:t>logText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(); </a:t>
            </a:r>
            <a:r>
              <a:rPr lang="en-US" b="0">
                <a:solidFill>
                  <a:srgbClr val="6A9955"/>
                </a:solidFill>
                <a:effectLst/>
                <a:latin typeface="Consolas" panose="020B0609020204030204" pitchFamily="49" charset="0"/>
              </a:rPr>
              <a:t>// </a:t>
            </a:r>
            <a:r>
              <a:rPr lang="en-US">
                <a:solidFill>
                  <a:srgbClr val="6A9955"/>
                </a:solidFill>
                <a:latin typeface="Consolas" panose="020B0609020204030204" pitchFamily="49" charset="0"/>
              </a:rPr>
              <a:t>AAA</a:t>
            </a:r>
            <a:endParaRPr lang="en-US" b="0">
              <a:solidFill>
                <a:srgbClr val="D4D4D4"/>
              </a:solidFill>
              <a:effectLst/>
              <a:latin typeface="Consolas" panose="020B0609020204030204" pitchFamily="49" charset="0"/>
            </a:endParaRPr>
          </a:p>
          <a:p>
            <a:b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</a:br>
            <a:r>
              <a:rPr lang="en-US" b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var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US" b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b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= { </a:t>
            </a:r>
            <a:r>
              <a:rPr lang="en-US" b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text: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US">
                <a:solidFill>
                  <a:srgbClr val="CE9178"/>
                </a:solidFill>
                <a:effectLst/>
                <a:latin typeface="Consolas" panose="020B0609020204030204" pitchFamily="49" charset="0"/>
              </a:rPr>
              <a:t>"BBB</a:t>
            </a:r>
            <a:r>
              <a:rPr lang="en-US" b="1">
                <a:solidFill>
                  <a:srgbClr val="CE9178"/>
                </a:solidFill>
                <a:effectLst/>
                <a:latin typeface="Consolas" panose="020B0609020204030204" pitchFamily="49" charset="0"/>
              </a:rPr>
              <a:t>"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};</a:t>
            </a:r>
          </a:p>
          <a:p>
            <a:r>
              <a:rPr lang="en-US" b="0" err="1">
                <a:solidFill>
                  <a:srgbClr val="DCDCAA"/>
                </a:solidFill>
                <a:effectLst/>
                <a:latin typeface="Consolas" panose="020B0609020204030204" pitchFamily="49" charset="0"/>
              </a:rPr>
              <a:t>logText</a:t>
            </a:r>
            <a:r>
              <a:rPr lang="en-US" b="0" err="1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.</a:t>
            </a:r>
            <a:r>
              <a:rPr lang="en-US" b="0" err="1">
                <a:solidFill>
                  <a:srgbClr val="DCDCAA"/>
                </a:solidFill>
                <a:effectLst/>
                <a:latin typeface="Consolas" panose="020B0609020204030204" pitchFamily="49" charset="0"/>
              </a:rPr>
              <a:t>call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(</a:t>
            </a:r>
            <a:r>
              <a:rPr lang="en-US" b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b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); </a:t>
            </a:r>
            <a:r>
              <a:rPr lang="en-US" b="0">
                <a:solidFill>
                  <a:srgbClr val="6A9955"/>
                </a:solidFill>
                <a:effectLst/>
                <a:latin typeface="Consolas" panose="020B0609020204030204" pitchFamily="49" charset="0"/>
              </a:rPr>
              <a:t>// </a:t>
            </a:r>
            <a:r>
              <a:rPr lang="en-US">
                <a:solidFill>
                  <a:srgbClr val="6A9955"/>
                </a:solidFill>
                <a:latin typeface="Consolas" panose="020B0609020204030204" pitchFamily="49" charset="0"/>
              </a:rPr>
              <a:t>BBB</a:t>
            </a:r>
            <a:endParaRPr lang="en-US" b="0">
              <a:solidFill>
                <a:srgbClr val="D4D4D4"/>
              </a:solidFill>
              <a:effectLst/>
              <a:latin typeface="Consolas" panose="020B0609020204030204" pitchFamily="49" charset="0"/>
            </a:endParaRPr>
          </a:p>
          <a:p>
            <a:b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</a:br>
            <a:r>
              <a:rPr lang="en-US" b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var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US" b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c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= { </a:t>
            </a:r>
            <a:r>
              <a:rPr lang="en-US" b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text: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US" b="0">
                <a:solidFill>
                  <a:srgbClr val="CE9178"/>
                </a:solidFill>
                <a:effectLst/>
                <a:latin typeface="Consolas" panose="020B0609020204030204" pitchFamily="49" charset="0"/>
              </a:rPr>
              <a:t>"CCC"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};</a:t>
            </a:r>
          </a:p>
          <a:p>
            <a:r>
              <a:rPr lang="en-US" b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var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US" b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bound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= </a:t>
            </a:r>
            <a:r>
              <a:rPr lang="en-US" b="0" err="1">
                <a:solidFill>
                  <a:srgbClr val="DCDCAA"/>
                </a:solidFill>
                <a:effectLst/>
                <a:latin typeface="Consolas" panose="020B0609020204030204" pitchFamily="49" charset="0"/>
              </a:rPr>
              <a:t>logText</a:t>
            </a:r>
            <a:r>
              <a:rPr lang="en-US" b="0" err="1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.</a:t>
            </a:r>
            <a:r>
              <a:rPr lang="en-US" b="0" err="1">
                <a:solidFill>
                  <a:srgbClr val="DCDCAA"/>
                </a:solidFill>
                <a:effectLst/>
                <a:latin typeface="Consolas" panose="020B0609020204030204" pitchFamily="49" charset="0"/>
              </a:rPr>
              <a:t>bind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(</a:t>
            </a:r>
            <a:r>
              <a:rPr lang="en-US" b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c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);</a:t>
            </a:r>
          </a:p>
          <a:p>
            <a:r>
              <a:rPr lang="en-US">
                <a:solidFill>
                  <a:srgbClr val="DCDCAA"/>
                </a:solidFill>
                <a:latin typeface="Consolas" panose="020B0609020204030204" pitchFamily="49" charset="0"/>
              </a:rPr>
              <a:t>bound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(); </a:t>
            </a:r>
            <a:r>
              <a:rPr lang="en-US" b="0">
                <a:solidFill>
                  <a:srgbClr val="6A9955"/>
                </a:solidFill>
                <a:effectLst/>
                <a:latin typeface="Consolas" panose="020B0609020204030204" pitchFamily="49" charset="0"/>
              </a:rPr>
              <a:t>// CCC</a:t>
            </a:r>
            <a:endParaRPr lang="en-US" b="0">
              <a:solidFill>
                <a:srgbClr val="D4D4D4"/>
              </a:solidFill>
              <a:effectLst/>
              <a:latin typeface="Consolas" panose="020B0609020204030204" pitchFamily="49" charset="0"/>
            </a:endParaRPr>
          </a:p>
          <a:p>
            <a:b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</a:br>
            <a:endParaRPr lang="en-US" b="0">
              <a:solidFill>
                <a:srgbClr val="D4D4D4"/>
              </a:solidFill>
              <a:effectLst/>
              <a:latin typeface="Consolas" panose="020B06090202040302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75333965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uiExpand="1" build="p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43FCB5-68AA-9C07-5C51-1436449517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err="1"/>
              <a:t>Dziedziczenie</a:t>
            </a:r>
            <a:r>
              <a:rPr lang="en-US"/>
              <a:t> </a:t>
            </a:r>
            <a:r>
              <a:rPr lang="en-US" err="1"/>
              <a:t>Prototypowe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CEF39BF-030D-2C4F-457F-4BC3F188717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11146" y="1825624"/>
            <a:ext cx="5053315" cy="466725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err="1"/>
              <a:t>Dziedziczenie</a:t>
            </a:r>
            <a:endParaRPr lang="en-US"/>
          </a:p>
          <a:p>
            <a:r>
              <a:rPr lang="en-US" err="1"/>
              <a:t>Kopiowanie</a:t>
            </a:r>
            <a:r>
              <a:rPr lang="en-US"/>
              <a:t> </a:t>
            </a:r>
            <a:r>
              <a:rPr lang="en-US" err="1"/>
              <a:t>struktury</a:t>
            </a:r>
            <a:endParaRPr lang="en-US"/>
          </a:p>
          <a:p>
            <a:r>
              <a:rPr lang="en-US"/>
              <a:t>“</a:t>
            </a:r>
            <a:r>
              <a:rPr lang="en-US" err="1"/>
              <a:t>Też</a:t>
            </a:r>
            <a:r>
              <a:rPr lang="en-US"/>
              <a:t> </a:t>
            </a:r>
            <a:r>
              <a:rPr lang="en-US" err="1"/>
              <a:t>tak</a:t>
            </a:r>
            <a:r>
              <a:rPr lang="en-US"/>
              <a:t> </a:t>
            </a:r>
            <a:r>
              <a:rPr lang="en-US" err="1"/>
              <a:t>umiem</a:t>
            </a:r>
            <a:r>
              <a:rPr lang="en-US"/>
              <a:t>”</a:t>
            </a:r>
          </a:p>
          <a:p>
            <a:endParaRPr lang="en-US"/>
          </a:p>
          <a:p>
            <a:pPr marL="0" indent="0">
              <a:buNone/>
            </a:pPr>
            <a:r>
              <a:rPr lang="en-US" err="1"/>
              <a:t>Delegowanie</a:t>
            </a:r>
            <a:endParaRPr lang="en-US"/>
          </a:p>
          <a:p>
            <a:r>
              <a:rPr lang="en-US" err="1"/>
              <a:t>Nadanie</a:t>
            </a:r>
            <a:r>
              <a:rPr lang="en-US"/>
              <a:t> </a:t>
            </a:r>
            <a:r>
              <a:rPr lang="en-US" err="1"/>
              <a:t>pełnomocnictwa</a:t>
            </a:r>
            <a:endParaRPr lang="en-US"/>
          </a:p>
          <a:p>
            <a:r>
              <a:rPr lang="en-US"/>
              <a:t>“</a:t>
            </a:r>
            <a:r>
              <a:rPr lang="en-US" err="1"/>
              <a:t>Kolega</a:t>
            </a:r>
            <a:r>
              <a:rPr lang="en-US"/>
              <a:t> </a:t>
            </a:r>
            <a:r>
              <a:rPr lang="en-US" err="1"/>
              <a:t>umie</a:t>
            </a:r>
            <a:r>
              <a:rPr lang="en-US"/>
              <a:t>”</a:t>
            </a:r>
          </a:p>
          <a:p>
            <a:pPr marL="0" indent="0">
              <a:buNone/>
            </a:pPr>
            <a:endParaRPr lang="en-US"/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F75705C5-99CE-F30F-F6F3-975C28E20D8B}"/>
              </a:ext>
            </a:extLst>
          </p:cNvPr>
          <p:cNvSpPr txBox="1">
            <a:spLocks/>
          </p:cNvSpPr>
          <p:nvPr/>
        </p:nvSpPr>
        <p:spPr>
          <a:xfrm>
            <a:off x="7112644" y="1825624"/>
            <a:ext cx="5175812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err="1"/>
              <a:t>Prototyp</a:t>
            </a:r>
            <a:endParaRPr lang="en-US"/>
          </a:p>
          <a:p>
            <a:r>
              <a:rPr lang="en-US" err="1"/>
              <a:t>Szablon</a:t>
            </a:r>
            <a:r>
              <a:rPr lang="en-US"/>
              <a:t>, </a:t>
            </a:r>
            <a:r>
              <a:rPr lang="en-US" err="1"/>
              <a:t>wzór</a:t>
            </a:r>
            <a:endParaRPr lang="en-US"/>
          </a:p>
          <a:p>
            <a:endParaRPr lang="en-US"/>
          </a:p>
          <a:p>
            <a:pPr marL="0" indent="0">
              <a:buFont typeface="Arial" panose="020B0604020202020204" pitchFamily="34" charset="0"/>
              <a:buNone/>
            </a:pPr>
            <a:endParaRPr lang="en-US"/>
          </a:p>
          <a:p>
            <a:pPr marL="0" indent="0">
              <a:buFont typeface="Arial" panose="020B0604020202020204" pitchFamily="34" charset="0"/>
              <a:buNone/>
            </a:pPr>
            <a:r>
              <a:rPr lang="en-US" err="1"/>
              <a:t>Referencja</a:t>
            </a:r>
            <a:endParaRPr lang="en-US"/>
          </a:p>
          <a:p>
            <a:r>
              <a:rPr lang="en-US" err="1"/>
              <a:t>Adres</a:t>
            </a:r>
            <a:r>
              <a:rPr lang="en-US"/>
              <a:t> </a:t>
            </a:r>
            <a:r>
              <a:rPr lang="en-US" err="1"/>
              <a:t>kolegi</a:t>
            </a:r>
            <a:endParaRPr lang="en-US"/>
          </a:p>
          <a:p>
            <a:pPr marL="0" indent="0">
              <a:buNone/>
            </a:pPr>
            <a:endParaRPr lang="en-US"/>
          </a:p>
          <a:p>
            <a:endParaRPr lang="en-US"/>
          </a:p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01706920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43FCB5-68AA-9C07-5C51-1436449517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  <a:t>(</a:t>
            </a:r>
            <a:r>
              <a:rPr kumimoji="0" lang="en-US" sz="1800" b="0" i="0" u="none" strike="noStrike" kern="1200" cap="none" spc="0" normalizeH="0" baseline="0" noProof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  <a:t>delegowanie</a:t>
            </a:r>
            <a:r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  <a:t> </a:t>
            </a:r>
            <a:r>
              <a:rPr kumimoji="0" lang="en-US" sz="1800" b="0" i="0" u="none" strike="noStrike" kern="1200" cap="none" spc="0" normalizeH="0" baseline="0" noProof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  <a:t>referencyjne</a:t>
            </a:r>
            <a:r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  <a:t>)</a:t>
            </a:r>
            <a:br>
              <a:rPr kumimoji="0" lang="en-US" sz="44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</a:br>
            <a:r>
              <a:rPr kumimoji="0" lang="en-US" sz="4400" b="0" i="0" u="none" strike="noStrike" kern="1200" cap="none" spc="0" normalizeH="0" baseline="0" noProof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  <a:t>Dziedziczenie</a:t>
            </a:r>
            <a:r>
              <a:rPr kumimoji="0" lang="en-US" sz="44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  <a:t> </a:t>
            </a:r>
            <a:r>
              <a:rPr kumimoji="0" lang="en-US" sz="4400" b="0" i="0" u="none" strike="noStrike" kern="1200" cap="none" spc="0" normalizeH="0" baseline="0" noProof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  <a:t>Prototypowe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CEF39BF-030D-2C4F-457F-4BC3F188717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11146" y="1825624"/>
            <a:ext cx="5053315" cy="466725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err="1"/>
              <a:t>Dziedziczenie</a:t>
            </a:r>
            <a:endParaRPr lang="en-US"/>
          </a:p>
          <a:p>
            <a:r>
              <a:rPr lang="en-US" err="1"/>
              <a:t>Kopiowanie</a:t>
            </a:r>
            <a:r>
              <a:rPr lang="en-US"/>
              <a:t> </a:t>
            </a:r>
            <a:r>
              <a:rPr lang="en-US" err="1"/>
              <a:t>struktury</a:t>
            </a:r>
            <a:endParaRPr lang="en-US"/>
          </a:p>
          <a:p>
            <a:r>
              <a:rPr lang="en-US"/>
              <a:t>“</a:t>
            </a:r>
            <a:r>
              <a:rPr lang="en-US" err="1"/>
              <a:t>Też</a:t>
            </a:r>
            <a:r>
              <a:rPr lang="en-US"/>
              <a:t> </a:t>
            </a:r>
            <a:r>
              <a:rPr lang="en-US" err="1"/>
              <a:t>tak</a:t>
            </a:r>
            <a:r>
              <a:rPr lang="en-US"/>
              <a:t> </a:t>
            </a:r>
            <a:r>
              <a:rPr lang="en-US" err="1"/>
              <a:t>umiem</a:t>
            </a:r>
            <a:r>
              <a:rPr lang="en-US"/>
              <a:t>”</a:t>
            </a:r>
          </a:p>
          <a:p>
            <a:endParaRPr lang="en-US"/>
          </a:p>
          <a:p>
            <a:pPr marL="0" indent="0">
              <a:buNone/>
            </a:pPr>
            <a:r>
              <a:rPr lang="en-US" err="1"/>
              <a:t>Delegowanie</a:t>
            </a:r>
            <a:endParaRPr lang="en-US"/>
          </a:p>
          <a:p>
            <a:r>
              <a:rPr lang="en-US" err="1"/>
              <a:t>Nadanie</a:t>
            </a:r>
            <a:r>
              <a:rPr lang="en-US"/>
              <a:t> </a:t>
            </a:r>
            <a:r>
              <a:rPr lang="en-US" err="1"/>
              <a:t>pełnomocnictwa</a:t>
            </a:r>
            <a:endParaRPr lang="en-US"/>
          </a:p>
          <a:p>
            <a:r>
              <a:rPr lang="en-US"/>
              <a:t>“</a:t>
            </a:r>
            <a:r>
              <a:rPr lang="en-US" err="1"/>
              <a:t>Kolega</a:t>
            </a:r>
            <a:r>
              <a:rPr lang="en-US"/>
              <a:t> </a:t>
            </a:r>
            <a:r>
              <a:rPr lang="en-US" err="1"/>
              <a:t>umie</a:t>
            </a:r>
            <a:r>
              <a:rPr lang="en-US"/>
              <a:t>”</a:t>
            </a:r>
          </a:p>
          <a:p>
            <a:pPr marL="0" indent="0">
              <a:buNone/>
            </a:pPr>
            <a:endParaRPr lang="en-US"/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F75705C5-99CE-F30F-F6F3-975C28E20D8B}"/>
              </a:ext>
            </a:extLst>
          </p:cNvPr>
          <p:cNvSpPr txBox="1">
            <a:spLocks/>
          </p:cNvSpPr>
          <p:nvPr/>
        </p:nvSpPr>
        <p:spPr>
          <a:xfrm>
            <a:off x="7112644" y="1825624"/>
            <a:ext cx="5175812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err="1"/>
              <a:t>Prototyp</a:t>
            </a:r>
            <a:endParaRPr lang="en-US"/>
          </a:p>
          <a:p>
            <a:r>
              <a:rPr lang="en-US" err="1"/>
              <a:t>Szablon</a:t>
            </a:r>
            <a:r>
              <a:rPr lang="en-US"/>
              <a:t>, </a:t>
            </a:r>
            <a:r>
              <a:rPr lang="en-US" err="1"/>
              <a:t>wzór</a:t>
            </a:r>
            <a:endParaRPr lang="en-US"/>
          </a:p>
          <a:p>
            <a:endParaRPr lang="en-US"/>
          </a:p>
          <a:p>
            <a:pPr marL="0" indent="0">
              <a:buFont typeface="Arial" panose="020B0604020202020204" pitchFamily="34" charset="0"/>
              <a:buNone/>
            </a:pPr>
            <a:endParaRPr lang="en-US"/>
          </a:p>
          <a:p>
            <a:pPr marL="0" indent="0">
              <a:buFont typeface="Arial" panose="020B0604020202020204" pitchFamily="34" charset="0"/>
              <a:buNone/>
            </a:pPr>
            <a:r>
              <a:rPr lang="en-US" err="1"/>
              <a:t>Referencja</a:t>
            </a:r>
            <a:endParaRPr lang="en-US"/>
          </a:p>
          <a:p>
            <a:r>
              <a:rPr lang="en-US" err="1"/>
              <a:t>Adres</a:t>
            </a:r>
            <a:r>
              <a:rPr lang="en-US"/>
              <a:t> </a:t>
            </a:r>
            <a:r>
              <a:rPr lang="en-US" err="1"/>
              <a:t>kolegi</a:t>
            </a:r>
            <a:endParaRPr lang="en-US"/>
          </a:p>
          <a:p>
            <a:pPr marL="0" indent="0">
              <a:buNone/>
            </a:pPr>
            <a:endParaRPr lang="en-US"/>
          </a:p>
          <a:p>
            <a:endParaRPr lang="en-US"/>
          </a:p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4986421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Word"/>
      </p:transition>
    </mc:Choice>
    <mc:Fallback xmlns="">
      <p:transition spd="slow">
        <p:fade/>
      </p:transition>
    </mc:Fallback>
  </mc:AlternateContent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43FCB5-68AA-9C07-5C51-1436449517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  <a:t>(</a:t>
            </a:r>
            <a:r>
              <a:rPr kumimoji="0" lang="en-US" sz="1600" b="0" i="0" u="none" strike="noStrike" kern="1200" cap="none" spc="0" normalizeH="0" baseline="0" noProof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  <a:t>delegowanie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  <a:t> </a:t>
            </a:r>
            <a:r>
              <a:rPr kumimoji="0" lang="en-US" sz="1600" b="0" i="0" u="none" strike="noStrike" kern="1200" cap="none" spc="0" normalizeH="0" baseline="0" noProof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  <a:t>referencyjne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  <a:t>)</a:t>
            </a:r>
            <a:br>
              <a:rPr kumimoji="0" lang="en-US" sz="40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</a:br>
            <a:r>
              <a:rPr kumimoji="0" lang="en-US" sz="4000" b="0" i="0" u="none" strike="noStrike" kern="1200" cap="none" spc="0" normalizeH="0" baseline="0" noProof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  <a:t>Dziedziczenie</a:t>
            </a:r>
            <a:r>
              <a:rPr kumimoji="0" lang="en-US" sz="40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  <a:t> </a:t>
            </a:r>
            <a:r>
              <a:rPr kumimoji="0" lang="en-US" sz="4000" b="0" i="0" u="none" strike="noStrike" kern="1200" cap="none" spc="0" normalizeH="0" baseline="0" noProof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  <a:t>Prototypowe</a:t>
            </a:r>
            <a:r>
              <a:rPr kumimoji="0" lang="en-US" sz="40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  <a:t>:</a:t>
            </a:r>
            <a:br>
              <a:rPr kumimoji="0" lang="en-US" sz="40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</a:br>
            <a:r>
              <a:rPr kumimoji="0" lang="en-US" sz="2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  <a:t>__proto__</a:t>
            </a:r>
            <a:endParaRPr lang="en-US" sz="1800" strike="sngStrike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761EB1F-41A7-9C5A-EA3D-329B3F34FEDE}"/>
              </a:ext>
            </a:extLst>
          </p:cNvPr>
          <p:cNvSpPr txBox="1"/>
          <p:nvPr/>
        </p:nvSpPr>
        <p:spPr>
          <a:xfrm>
            <a:off x="334226" y="2389249"/>
            <a:ext cx="6096000" cy="34163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b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var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US" b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obj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= {</a:t>
            </a:r>
          </a:p>
          <a:p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</a:t>
            </a:r>
            <a:r>
              <a:rPr lang="en-US" b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a: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US" b="0">
                <a:solidFill>
                  <a:srgbClr val="CE9178"/>
                </a:solidFill>
                <a:effectLst/>
                <a:latin typeface="Consolas" panose="020B0609020204030204" pitchFamily="49" charset="0"/>
              </a:rPr>
              <a:t>"a"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,</a:t>
            </a:r>
          </a:p>
          <a:p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</a:t>
            </a:r>
            <a:r>
              <a:rPr lang="en-US" b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b: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US" b="0">
                <a:solidFill>
                  <a:srgbClr val="CE9178"/>
                </a:solidFill>
                <a:effectLst/>
                <a:latin typeface="Consolas" panose="020B0609020204030204" pitchFamily="49" charset="0"/>
              </a:rPr>
              <a:t>"b"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,</a:t>
            </a:r>
          </a:p>
          <a:p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</a:t>
            </a:r>
            <a:r>
              <a:rPr lang="en-US" b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__proto__: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</a:p>
          <a:p>
            <a:endParaRPr lang="en-US">
              <a:solidFill>
                <a:srgbClr val="D4D4D4"/>
              </a:solidFill>
              <a:latin typeface="Consolas" panose="020B0609020204030204" pitchFamily="49" charset="0"/>
            </a:endParaRPr>
          </a:p>
          <a:p>
            <a:endParaRPr lang="en-US" b="0">
              <a:solidFill>
                <a:srgbClr val="D4D4D4"/>
              </a:solidFill>
              <a:effectLst/>
              <a:latin typeface="Consolas" panose="020B0609020204030204" pitchFamily="49" charset="0"/>
            </a:endParaRPr>
          </a:p>
          <a:p>
            <a:endParaRPr lang="en-US">
              <a:solidFill>
                <a:srgbClr val="D4D4D4"/>
              </a:solidFill>
              <a:latin typeface="Consolas" panose="020B0609020204030204" pitchFamily="49" charset="0"/>
            </a:endParaRPr>
          </a:p>
          <a:p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}</a:t>
            </a:r>
          </a:p>
          <a:p>
            <a:b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</a:br>
            <a:r>
              <a:rPr lang="en-US" b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console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.</a:t>
            </a:r>
            <a:r>
              <a:rPr lang="en-US" b="0">
                <a:solidFill>
                  <a:srgbClr val="DCDCAA"/>
                </a:solidFill>
                <a:effectLst/>
                <a:latin typeface="Consolas" panose="020B0609020204030204" pitchFamily="49" charset="0"/>
              </a:rPr>
              <a:t>log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(</a:t>
            </a:r>
            <a:r>
              <a:rPr lang="en-US" b="0" err="1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obj</a:t>
            </a:r>
            <a:r>
              <a:rPr lang="en-US" b="0" err="1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.</a:t>
            </a:r>
            <a:r>
              <a:rPr lang="en-US" b="0" err="1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a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); </a:t>
            </a:r>
            <a:r>
              <a:rPr lang="en-US" b="0">
                <a:solidFill>
                  <a:srgbClr val="6A9955"/>
                </a:solidFill>
                <a:effectLst/>
                <a:latin typeface="Consolas" panose="020B0609020204030204" pitchFamily="49" charset="0"/>
              </a:rPr>
              <a:t>// a</a:t>
            </a:r>
            <a:endParaRPr lang="en-US" b="0">
              <a:solidFill>
                <a:srgbClr val="D4D4D4"/>
              </a:solidFill>
              <a:effectLst/>
              <a:latin typeface="Consolas" panose="020B0609020204030204" pitchFamily="49" charset="0"/>
            </a:endParaRPr>
          </a:p>
          <a:p>
            <a:r>
              <a:rPr lang="en-US" b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console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.</a:t>
            </a:r>
            <a:r>
              <a:rPr lang="en-US" b="0">
                <a:solidFill>
                  <a:srgbClr val="DCDCAA"/>
                </a:solidFill>
                <a:effectLst/>
                <a:latin typeface="Consolas" panose="020B0609020204030204" pitchFamily="49" charset="0"/>
              </a:rPr>
              <a:t>log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(</a:t>
            </a:r>
            <a:r>
              <a:rPr lang="en-US" b="0" err="1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obj</a:t>
            </a:r>
            <a:r>
              <a:rPr lang="en-US" b="0" err="1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.</a:t>
            </a:r>
            <a:r>
              <a:rPr lang="en-US" b="0" err="1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b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); </a:t>
            </a:r>
            <a:r>
              <a:rPr lang="en-US" b="0">
                <a:solidFill>
                  <a:srgbClr val="6A9955"/>
                </a:solidFill>
                <a:effectLst/>
                <a:latin typeface="Consolas" panose="020B0609020204030204" pitchFamily="49" charset="0"/>
              </a:rPr>
              <a:t>// b</a:t>
            </a:r>
            <a:endParaRPr lang="en-US" b="0">
              <a:solidFill>
                <a:srgbClr val="D4D4D4"/>
              </a:solidFill>
              <a:effectLst/>
              <a:latin typeface="Consolas" panose="020B0609020204030204" pitchFamily="49" charset="0"/>
            </a:endParaRPr>
          </a:p>
          <a:p>
            <a:r>
              <a:rPr lang="en-US" b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console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.</a:t>
            </a:r>
            <a:r>
              <a:rPr lang="en-US" b="0">
                <a:solidFill>
                  <a:srgbClr val="DCDCAA"/>
                </a:solidFill>
                <a:effectLst/>
                <a:latin typeface="Consolas" panose="020B0609020204030204" pitchFamily="49" charset="0"/>
              </a:rPr>
              <a:t>log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(</a:t>
            </a:r>
            <a:r>
              <a:rPr lang="en-US" b="0" err="1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obj</a:t>
            </a:r>
            <a:r>
              <a:rPr lang="en-US" b="0" err="1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.</a:t>
            </a:r>
            <a:r>
              <a:rPr lang="en-US" b="0" err="1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c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); </a:t>
            </a:r>
            <a:r>
              <a:rPr lang="en-US" b="0">
                <a:solidFill>
                  <a:srgbClr val="6A9955"/>
                </a:solidFill>
                <a:effectLst/>
                <a:latin typeface="Consolas" panose="020B0609020204030204" pitchFamily="49" charset="0"/>
              </a:rPr>
              <a:t>// proto c</a:t>
            </a:r>
            <a:endParaRPr lang="en-US" b="0">
              <a:solidFill>
                <a:srgbClr val="D4D4D4"/>
              </a:solidFill>
              <a:effectLst/>
              <a:latin typeface="Consolas" panose="020B0609020204030204" pitchFamily="49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034DD9A-74C7-04EA-022B-9C7061A2AF45}"/>
              </a:ext>
            </a:extLst>
          </p:cNvPr>
          <p:cNvSpPr txBox="1"/>
          <p:nvPr/>
        </p:nvSpPr>
        <p:spPr>
          <a:xfrm>
            <a:off x="582833" y="3211051"/>
            <a:ext cx="6096964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          {</a:t>
            </a:r>
          </a:p>
          <a:p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</a:t>
            </a:r>
            <a:r>
              <a:rPr lang="en-US" b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b: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US" b="0">
                <a:solidFill>
                  <a:srgbClr val="CE9178"/>
                </a:solidFill>
                <a:effectLst/>
                <a:latin typeface="Consolas" panose="020B0609020204030204" pitchFamily="49" charset="0"/>
              </a:rPr>
              <a:t>"proto b"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,</a:t>
            </a:r>
          </a:p>
          <a:p>
            <a:endParaRPr lang="en-US" b="0">
              <a:solidFill>
                <a:srgbClr val="D4D4D4"/>
              </a:solidFill>
              <a:effectLst/>
              <a:latin typeface="Consolas" panose="020B0609020204030204" pitchFamily="49" charset="0"/>
            </a:endParaRPr>
          </a:p>
          <a:p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}</a:t>
            </a:r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DD3FD57-8964-5C42-DB06-0130D2F77009}"/>
              </a:ext>
            </a:extLst>
          </p:cNvPr>
          <p:cNvSpPr txBox="1"/>
          <p:nvPr/>
        </p:nvSpPr>
        <p:spPr>
          <a:xfrm>
            <a:off x="832413" y="3762799"/>
            <a:ext cx="680302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>
                <a:solidFill>
                  <a:srgbClr val="9CDCFE"/>
                </a:solidFill>
                <a:latin typeface="Consolas" panose="020B0609020204030204" pitchFamily="49" charset="0"/>
              </a:rPr>
              <a:t>c:</a:t>
            </a:r>
            <a:r>
              <a:rPr lang="en-US">
                <a:solidFill>
                  <a:srgbClr val="D4D4D4"/>
                </a:solidFill>
                <a:latin typeface="Consolas" panose="020B0609020204030204" pitchFamily="49" charset="0"/>
              </a:rPr>
              <a:t> </a:t>
            </a:r>
            <a:r>
              <a:rPr lang="en-US">
                <a:solidFill>
                  <a:srgbClr val="CE9178"/>
                </a:solidFill>
                <a:latin typeface="Consolas" panose="020B0609020204030204" pitchFamily="49" charset="0"/>
              </a:rPr>
              <a:t>"proto c"</a:t>
            </a:r>
            <a:endParaRPr lang="en-US">
              <a:solidFill>
                <a:srgbClr val="D4D4D4"/>
              </a:solidFill>
              <a:latin typeface="Consolas" panose="020B06090202040302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82774800"/>
      </p:ext>
    </p:extLst>
  </p:cSld>
  <p:clrMapOvr>
    <a:masterClrMapping/>
  </p:clrMapOvr>
  <p:transition spd="med">
    <p:pull/>
  </p:transition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43FCB5-68AA-9C07-5C51-1436449517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  <a:t>(</a:t>
            </a:r>
            <a:r>
              <a:rPr kumimoji="0" lang="en-US" sz="1600" b="0" i="0" u="none" strike="noStrike" kern="1200" cap="none" spc="0" normalizeH="0" baseline="0" noProof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  <a:t>delegowanie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  <a:t> </a:t>
            </a:r>
            <a:r>
              <a:rPr kumimoji="0" lang="en-US" sz="1600" b="0" i="0" u="none" strike="noStrike" kern="1200" cap="none" spc="0" normalizeH="0" baseline="0" noProof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  <a:t>referencyjne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  <a:t>)</a:t>
            </a:r>
            <a:br>
              <a:rPr kumimoji="0" lang="en-US" sz="40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</a:br>
            <a:r>
              <a:rPr kumimoji="0" lang="en-US" sz="4000" b="0" i="0" u="none" strike="noStrike" kern="1200" cap="none" spc="0" normalizeH="0" baseline="0" noProof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  <a:t>Dziedziczenie</a:t>
            </a:r>
            <a:r>
              <a:rPr kumimoji="0" lang="en-US" sz="40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  <a:t> </a:t>
            </a:r>
            <a:r>
              <a:rPr kumimoji="0" lang="en-US" sz="4000" b="0" i="0" u="none" strike="noStrike" kern="1200" cap="none" spc="0" normalizeH="0" baseline="0" noProof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  <a:t>Prototypowe</a:t>
            </a:r>
            <a:r>
              <a:rPr kumimoji="0" lang="en-US" sz="40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  <a:t>:</a:t>
            </a:r>
            <a:br>
              <a:rPr kumimoji="0" lang="en-US" sz="40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</a:br>
            <a:r>
              <a:rPr kumimoji="0" lang="en-US" sz="2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  <a:t>__proto__</a:t>
            </a:r>
            <a:endParaRPr lang="en-US" sz="1800" strike="sngStrike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761EB1F-41A7-9C5A-EA3D-329B3F34FEDE}"/>
              </a:ext>
            </a:extLst>
          </p:cNvPr>
          <p:cNvSpPr txBox="1"/>
          <p:nvPr/>
        </p:nvSpPr>
        <p:spPr>
          <a:xfrm>
            <a:off x="334226" y="2389249"/>
            <a:ext cx="4052579" cy="258532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pt-BR">
                <a:solidFill>
                  <a:srgbClr val="569CD6"/>
                </a:solidFill>
                <a:latin typeface="Consolas" panose="020B0609020204030204" pitchFamily="49" charset="0"/>
              </a:rPr>
              <a:t>var</a:t>
            </a:r>
            <a:r>
              <a:rPr lang="pt-BR">
                <a:solidFill>
                  <a:srgbClr val="D4D4D4"/>
                </a:solidFill>
                <a:latin typeface="Consolas" panose="020B0609020204030204" pitchFamily="49" charset="0"/>
              </a:rPr>
              <a:t> </a:t>
            </a:r>
            <a:r>
              <a:rPr lang="pt-BR">
                <a:solidFill>
                  <a:srgbClr val="9CDCFE"/>
                </a:solidFill>
                <a:latin typeface="Consolas" panose="020B0609020204030204" pitchFamily="49" charset="0"/>
              </a:rPr>
              <a:t>obj</a:t>
            </a:r>
            <a:r>
              <a:rPr lang="pt-BR">
                <a:solidFill>
                  <a:srgbClr val="D4D4D4"/>
                </a:solidFill>
                <a:latin typeface="Consolas" panose="020B0609020204030204" pitchFamily="49" charset="0"/>
              </a:rPr>
              <a:t> = {</a:t>
            </a:r>
          </a:p>
          <a:p>
            <a:r>
              <a:rPr lang="pt-BR">
                <a:solidFill>
                  <a:srgbClr val="D4D4D4"/>
                </a:solidFill>
                <a:latin typeface="Consolas" panose="020B0609020204030204" pitchFamily="49" charset="0"/>
              </a:rPr>
              <a:t>  </a:t>
            </a:r>
            <a:r>
              <a:rPr lang="pt-BR">
                <a:solidFill>
                  <a:srgbClr val="9CDCFE"/>
                </a:solidFill>
                <a:latin typeface="Consolas" panose="020B0609020204030204" pitchFamily="49" charset="0"/>
              </a:rPr>
              <a:t>a:</a:t>
            </a:r>
            <a:r>
              <a:rPr lang="pt-BR">
                <a:solidFill>
                  <a:srgbClr val="D4D4D4"/>
                </a:solidFill>
                <a:latin typeface="Consolas" panose="020B0609020204030204" pitchFamily="49" charset="0"/>
              </a:rPr>
              <a:t> </a:t>
            </a:r>
            <a:r>
              <a:rPr lang="pt-BR">
                <a:solidFill>
                  <a:srgbClr val="CE9178"/>
                </a:solidFill>
                <a:latin typeface="Consolas" panose="020B0609020204030204" pitchFamily="49" charset="0"/>
              </a:rPr>
              <a:t>"a"</a:t>
            </a:r>
            <a:r>
              <a:rPr lang="pt-BR">
                <a:solidFill>
                  <a:srgbClr val="D4D4D4"/>
                </a:solidFill>
                <a:latin typeface="Consolas" panose="020B0609020204030204" pitchFamily="49" charset="0"/>
              </a:rPr>
              <a:t>,</a:t>
            </a:r>
          </a:p>
          <a:p>
            <a:r>
              <a:rPr lang="pt-BR">
                <a:solidFill>
                  <a:srgbClr val="D4D4D4"/>
                </a:solidFill>
                <a:latin typeface="Consolas" panose="020B0609020204030204" pitchFamily="49" charset="0"/>
              </a:rPr>
              <a:t>  </a:t>
            </a:r>
            <a:r>
              <a:rPr lang="pt-BR">
                <a:solidFill>
                  <a:srgbClr val="9CDCFE"/>
                </a:solidFill>
                <a:latin typeface="Consolas" panose="020B0609020204030204" pitchFamily="49" charset="0"/>
              </a:rPr>
              <a:t>b:</a:t>
            </a:r>
            <a:r>
              <a:rPr lang="pt-BR">
                <a:solidFill>
                  <a:srgbClr val="D4D4D4"/>
                </a:solidFill>
                <a:latin typeface="Consolas" panose="020B0609020204030204" pitchFamily="49" charset="0"/>
              </a:rPr>
              <a:t> </a:t>
            </a:r>
            <a:r>
              <a:rPr lang="pt-BR">
                <a:solidFill>
                  <a:srgbClr val="CE9178"/>
                </a:solidFill>
                <a:latin typeface="Consolas" panose="020B0609020204030204" pitchFamily="49" charset="0"/>
              </a:rPr>
              <a:t>"b"</a:t>
            </a:r>
            <a:r>
              <a:rPr lang="pt-BR">
                <a:solidFill>
                  <a:srgbClr val="D4D4D4"/>
                </a:solidFill>
                <a:latin typeface="Consolas" panose="020B0609020204030204" pitchFamily="49" charset="0"/>
              </a:rPr>
              <a:t>,</a:t>
            </a:r>
          </a:p>
          <a:p>
            <a:r>
              <a:rPr lang="pt-BR">
                <a:solidFill>
                  <a:srgbClr val="D4D4D4"/>
                </a:solidFill>
                <a:latin typeface="Consolas" panose="020B0609020204030204" pitchFamily="49" charset="0"/>
              </a:rPr>
              <a:t>  </a:t>
            </a:r>
            <a:r>
              <a:rPr lang="pt-BR">
                <a:solidFill>
                  <a:srgbClr val="9CDCFE"/>
                </a:solidFill>
                <a:latin typeface="Consolas" panose="020B0609020204030204" pitchFamily="49" charset="0"/>
              </a:rPr>
              <a:t>__proto__:</a:t>
            </a:r>
            <a:r>
              <a:rPr lang="pt-BR">
                <a:solidFill>
                  <a:srgbClr val="D4D4D4"/>
                </a:solidFill>
                <a:latin typeface="Consolas" panose="020B0609020204030204" pitchFamily="49" charset="0"/>
              </a:rPr>
              <a:t> </a:t>
            </a:r>
            <a:r>
              <a:rPr lang="pt-BR">
                <a:solidFill>
                  <a:srgbClr val="9CDCFE"/>
                </a:solidFill>
                <a:latin typeface="Consolas" panose="020B0609020204030204" pitchFamily="49" charset="0"/>
              </a:rPr>
              <a:t>base</a:t>
            </a:r>
            <a:endParaRPr lang="pt-BR">
              <a:solidFill>
                <a:srgbClr val="D4D4D4"/>
              </a:solidFill>
              <a:latin typeface="Consolas" panose="020B0609020204030204" pitchFamily="49" charset="0"/>
            </a:endParaRPr>
          </a:p>
          <a:p>
            <a:r>
              <a:rPr lang="pt-BR">
                <a:solidFill>
                  <a:srgbClr val="D4D4D4"/>
                </a:solidFill>
                <a:latin typeface="Consolas" panose="020B0609020204030204" pitchFamily="49" charset="0"/>
              </a:rPr>
              <a:t>}</a:t>
            </a:r>
          </a:p>
          <a:p>
            <a:b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</a:br>
            <a:r>
              <a:rPr lang="en-US" b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console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.</a:t>
            </a:r>
            <a:r>
              <a:rPr lang="en-US" b="0">
                <a:solidFill>
                  <a:srgbClr val="DCDCAA"/>
                </a:solidFill>
                <a:effectLst/>
                <a:latin typeface="Consolas" panose="020B0609020204030204" pitchFamily="49" charset="0"/>
              </a:rPr>
              <a:t>log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(</a:t>
            </a:r>
            <a:r>
              <a:rPr lang="en-US" b="0" err="1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obj</a:t>
            </a:r>
            <a:r>
              <a:rPr lang="en-US" b="0" err="1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.</a:t>
            </a:r>
            <a:r>
              <a:rPr lang="en-US" b="0" err="1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a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); </a:t>
            </a:r>
            <a:r>
              <a:rPr lang="en-US" b="0">
                <a:solidFill>
                  <a:srgbClr val="6A9955"/>
                </a:solidFill>
                <a:effectLst/>
                <a:latin typeface="Consolas" panose="020B0609020204030204" pitchFamily="49" charset="0"/>
              </a:rPr>
              <a:t>// a</a:t>
            </a:r>
            <a:endParaRPr lang="en-US" b="0">
              <a:solidFill>
                <a:srgbClr val="D4D4D4"/>
              </a:solidFill>
              <a:effectLst/>
              <a:latin typeface="Consolas" panose="020B0609020204030204" pitchFamily="49" charset="0"/>
            </a:endParaRPr>
          </a:p>
          <a:p>
            <a:r>
              <a:rPr lang="en-US" b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console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.</a:t>
            </a:r>
            <a:r>
              <a:rPr lang="en-US" b="0">
                <a:solidFill>
                  <a:srgbClr val="DCDCAA"/>
                </a:solidFill>
                <a:effectLst/>
                <a:latin typeface="Consolas" panose="020B0609020204030204" pitchFamily="49" charset="0"/>
              </a:rPr>
              <a:t>log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(</a:t>
            </a:r>
            <a:r>
              <a:rPr lang="en-US" b="0" err="1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obj</a:t>
            </a:r>
            <a:r>
              <a:rPr lang="en-US" b="0" err="1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.</a:t>
            </a:r>
            <a:r>
              <a:rPr lang="en-US" b="0" err="1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b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); </a:t>
            </a:r>
            <a:r>
              <a:rPr lang="en-US" b="0">
                <a:solidFill>
                  <a:srgbClr val="6A9955"/>
                </a:solidFill>
                <a:effectLst/>
                <a:latin typeface="Consolas" panose="020B0609020204030204" pitchFamily="49" charset="0"/>
              </a:rPr>
              <a:t>// b</a:t>
            </a:r>
            <a:endParaRPr lang="en-US" b="0">
              <a:solidFill>
                <a:srgbClr val="D4D4D4"/>
              </a:solidFill>
              <a:effectLst/>
              <a:latin typeface="Consolas" panose="020B0609020204030204" pitchFamily="49" charset="0"/>
            </a:endParaRPr>
          </a:p>
          <a:p>
            <a:r>
              <a:rPr lang="en-US" b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console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.</a:t>
            </a:r>
            <a:r>
              <a:rPr lang="en-US" b="0">
                <a:solidFill>
                  <a:srgbClr val="DCDCAA"/>
                </a:solidFill>
                <a:effectLst/>
                <a:latin typeface="Consolas" panose="020B0609020204030204" pitchFamily="49" charset="0"/>
              </a:rPr>
              <a:t>log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(</a:t>
            </a:r>
            <a:r>
              <a:rPr lang="en-US" b="0" err="1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obj</a:t>
            </a:r>
            <a:r>
              <a:rPr lang="en-US" b="0" err="1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.</a:t>
            </a:r>
            <a:r>
              <a:rPr lang="en-US" b="0" err="1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c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); </a:t>
            </a:r>
            <a:r>
              <a:rPr lang="en-US" b="0">
                <a:solidFill>
                  <a:srgbClr val="6A9955"/>
                </a:solidFill>
                <a:effectLst/>
                <a:latin typeface="Consolas" panose="020B0609020204030204" pitchFamily="49" charset="0"/>
              </a:rPr>
              <a:t>// proto c</a:t>
            </a:r>
            <a:endParaRPr lang="en-US" b="0">
              <a:solidFill>
                <a:srgbClr val="D4D4D4"/>
              </a:solidFill>
              <a:effectLst/>
              <a:latin typeface="Consolas" panose="020B0609020204030204" pitchFamily="49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129FFB5B-DBA6-A6F4-142E-864DFD45C542}"/>
              </a:ext>
            </a:extLst>
          </p:cNvPr>
          <p:cNvSpPr txBox="1"/>
          <p:nvPr/>
        </p:nvSpPr>
        <p:spPr>
          <a:xfrm>
            <a:off x="4448782" y="3095300"/>
            <a:ext cx="2241148" cy="369331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b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var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US" b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base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=</a:t>
            </a:r>
          </a:p>
          <a:p>
            <a:endParaRPr lang="en-US">
              <a:solidFill>
                <a:srgbClr val="D4D4D4"/>
              </a:solidFill>
              <a:latin typeface="Consolas" panose="020B0609020204030204" pitchFamily="49" charset="0"/>
            </a:endParaRPr>
          </a:p>
          <a:p>
            <a:endParaRPr lang="en-US" b="0">
              <a:solidFill>
                <a:srgbClr val="D4D4D4"/>
              </a:solidFill>
              <a:effectLst/>
              <a:latin typeface="Consolas" panose="020B0609020204030204" pitchFamily="49" charset="0"/>
            </a:endParaRPr>
          </a:p>
          <a:p>
            <a:endParaRPr lang="en-US">
              <a:solidFill>
                <a:srgbClr val="D4D4D4"/>
              </a:solidFill>
              <a:latin typeface="Consolas" panose="020B0609020204030204" pitchFamily="49" charset="0"/>
            </a:endParaRPr>
          </a:p>
          <a:p>
            <a:endParaRPr lang="en-US" b="0">
              <a:solidFill>
                <a:srgbClr val="D4D4D4"/>
              </a:solidFill>
              <a:effectLst/>
              <a:latin typeface="Consolas" panose="020B0609020204030204" pitchFamily="49" charset="0"/>
            </a:endParaRPr>
          </a:p>
          <a:p>
            <a:endParaRPr lang="en-US">
              <a:solidFill>
                <a:srgbClr val="D4D4D4"/>
              </a:solidFill>
              <a:latin typeface="Consolas" panose="020B0609020204030204" pitchFamily="49" charset="0"/>
            </a:endParaRPr>
          </a:p>
          <a:p>
            <a:endParaRPr lang="en-US" b="0">
              <a:solidFill>
                <a:srgbClr val="D4D4D4"/>
              </a:solidFill>
              <a:effectLst/>
              <a:latin typeface="Consolas" panose="020B0609020204030204" pitchFamily="49" charset="0"/>
            </a:endParaRPr>
          </a:p>
          <a:p>
            <a:endParaRPr lang="en-US">
              <a:solidFill>
                <a:srgbClr val="D4D4D4"/>
              </a:solidFill>
              <a:latin typeface="Consolas" panose="020B0609020204030204" pitchFamily="49" charset="0"/>
            </a:endParaRPr>
          </a:p>
          <a:p>
            <a:endParaRPr lang="en-US" b="0">
              <a:solidFill>
                <a:srgbClr val="D4D4D4"/>
              </a:solidFill>
              <a:effectLst/>
              <a:latin typeface="Consolas" panose="020B0609020204030204" pitchFamily="49" charset="0"/>
            </a:endParaRPr>
          </a:p>
          <a:p>
            <a:endParaRPr lang="en-US">
              <a:solidFill>
                <a:srgbClr val="D4D4D4"/>
              </a:solidFill>
              <a:latin typeface="Consolas" panose="020B0609020204030204" pitchFamily="49" charset="0"/>
            </a:endParaRPr>
          </a:p>
          <a:p>
            <a:endParaRPr lang="en-US" b="0">
              <a:solidFill>
                <a:srgbClr val="D4D4D4"/>
              </a:solidFill>
              <a:effectLst/>
              <a:latin typeface="Consolas" panose="020B0609020204030204" pitchFamily="49" charset="0"/>
            </a:endParaRPr>
          </a:p>
          <a:p>
            <a:endParaRPr lang="en-US">
              <a:solidFill>
                <a:srgbClr val="D4D4D4"/>
              </a:solidFill>
              <a:latin typeface="Consolas" panose="020B0609020204030204" pitchFamily="49" charset="0"/>
            </a:endParaRPr>
          </a:p>
          <a:p>
            <a:endParaRPr lang="en-US" b="0">
              <a:solidFill>
                <a:srgbClr val="D4D4D4"/>
              </a:solidFill>
              <a:effectLst/>
              <a:latin typeface="Consolas" panose="020B0609020204030204" pitchFamily="49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FDB54857-0E93-1A3D-5249-6FD3CBA75262}"/>
              </a:ext>
            </a:extLst>
          </p:cNvPr>
          <p:cNvSpPr txBox="1"/>
          <p:nvPr/>
        </p:nvSpPr>
        <p:spPr>
          <a:xfrm>
            <a:off x="4448782" y="3095300"/>
            <a:ext cx="3057404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          {</a:t>
            </a:r>
          </a:p>
          <a:p>
            <a:r>
              <a:rPr lang="en-US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</a:t>
            </a:r>
            <a:r>
              <a:rPr lang="en-US" b="0" dirty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b:</a:t>
            </a:r>
            <a:r>
              <a:rPr lang="en-US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US" b="0" dirty="0">
                <a:solidFill>
                  <a:srgbClr val="CE9178"/>
                </a:solidFill>
                <a:effectLst/>
                <a:latin typeface="Consolas" panose="020B0609020204030204" pitchFamily="49" charset="0"/>
              </a:rPr>
              <a:t>"proto b"</a:t>
            </a:r>
            <a:r>
              <a:rPr lang="en-US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,</a:t>
            </a:r>
          </a:p>
          <a:p>
            <a:endParaRPr lang="en-US" dirty="0">
              <a:solidFill>
                <a:srgbClr val="D4D4D4"/>
              </a:solidFill>
              <a:latin typeface="Consolas" panose="020B0609020204030204" pitchFamily="49" charset="0"/>
            </a:endParaRPr>
          </a:p>
          <a:p>
            <a:r>
              <a:rPr lang="en-US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}</a:t>
            </a:r>
            <a:endParaRPr lang="en-US" dirty="0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2520C6ED-85A6-B6AA-4C45-2A52CDDD853C}"/>
              </a:ext>
            </a:extLst>
          </p:cNvPr>
          <p:cNvSpPr txBox="1"/>
          <p:nvPr/>
        </p:nvSpPr>
        <p:spPr>
          <a:xfrm>
            <a:off x="7506186" y="2389248"/>
            <a:ext cx="6096964" cy="203132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b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var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US" b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obj2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= {</a:t>
            </a:r>
          </a:p>
          <a:p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  </a:t>
            </a:r>
            <a:r>
              <a:rPr lang="en-US" b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__proto__ :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US" b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base</a:t>
            </a:r>
            <a:endParaRPr lang="en-US" b="0">
              <a:solidFill>
                <a:srgbClr val="D4D4D4"/>
              </a:solidFill>
              <a:effectLst/>
              <a:latin typeface="Consolas" panose="020B0609020204030204" pitchFamily="49" charset="0"/>
            </a:endParaRPr>
          </a:p>
          <a:p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}</a:t>
            </a:r>
          </a:p>
          <a:p>
            <a:b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</a:br>
            <a:r>
              <a:rPr lang="en-US" b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console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.</a:t>
            </a:r>
            <a:r>
              <a:rPr lang="en-US" b="0">
                <a:solidFill>
                  <a:srgbClr val="DCDCAA"/>
                </a:solidFill>
                <a:effectLst/>
                <a:latin typeface="Consolas" panose="020B0609020204030204" pitchFamily="49" charset="0"/>
              </a:rPr>
              <a:t>log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(</a:t>
            </a:r>
            <a:r>
              <a:rPr lang="en-US" b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obj2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.</a:t>
            </a:r>
            <a:r>
              <a:rPr lang="en-US" b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a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); </a:t>
            </a:r>
            <a:r>
              <a:rPr lang="en-US" b="0">
                <a:solidFill>
                  <a:srgbClr val="6A9955"/>
                </a:solidFill>
                <a:effectLst/>
                <a:latin typeface="Consolas" panose="020B0609020204030204" pitchFamily="49" charset="0"/>
              </a:rPr>
              <a:t>// undefined</a:t>
            </a:r>
            <a:endParaRPr lang="en-US" b="0">
              <a:solidFill>
                <a:srgbClr val="D4D4D4"/>
              </a:solidFill>
              <a:effectLst/>
              <a:latin typeface="Consolas" panose="020B0609020204030204" pitchFamily="49" charset="0"/>
            </a:endParaRPr>
          </a:p>
          <a:p>
            <a:r>
              <a:rPr lang="en-US" b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console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.</a:t>
            </a:r>
            <a:r>
              <a:rPr lang="en-US" b="0">
                <a:solidFill>
                  <a:srgbClr val="DCDCAA"/>
                </a:solidFill>
                <a:effectLst/>
                <a:latin typeface="Consolas" panose="020B0609020204030204" pitchFamily="49" charset="0"/>
              </a:rPr>
              <a:t>log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(</a:t>
            </a:r>
            <a:r>
              <a:rPr lang="en-US" b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obj2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.</a:t>
            </a:r>
            <a:r>
              <a:rPr lang="en-US" b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b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); </a:t>
            </a:r>
            <a:r>
              <a:rPr lang="en-US" b="0">
                <a:solidFill>
                  <a:srgbClr val="6A9955"/>
                </a:solidFill>
                <a:effectLst/>
                <a:latin typeface="Consolas" panose="020B0609020204030204" pitchFamily="49" charset="0"/>
              </a:rPr>
              <a:t>// proto b</a:t>
            </a:r>
            <a:endParaRPr lang="en-US" b="0">
              <a:solidFill>
                <a:srgbClr val="D4D4D4"/>
              </a:solidFill>
              <a:effectLst/>
              <a:latin typeface="Consolas" panose="020B0609020204030204" pitchFamily="49" charset="0"/>
            </a:endParaRPr>
          </a:p>
          <a:p>
            <a:r>
              <a:rPr lang="en-US" b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console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.</a:t>
            </a:r>
            <a:r>
              <a:rPr lang="en-US" b="0">
                <a:solidFill>
                  <a:srgbClr val="DCDCAA"/>
                </a:solidFill>
                <a:effectLst/>
                <a:latin typeface="Consolas" panose="020B0609020204030204" pitchFamily="49" charset="0"/>
              </a:rPr>
              <a:t>log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(</a:t>
            </a:r>
            <a:r>
              <a:rPr lang="en-US" b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obj2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.</a:t>
            </a:r>
            <a:r>
              <a:rPr lang="en-US" b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c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); </a:t>
            </a:r>
            <a:r>
              <a:rPr lang="en-US" b="0">
                <a:solidFill>
                  <a:srgbClr val="6A9955"/>
                </a:solidFill>
                <a:effectLst/>
                <a:latin typeface="Consolas" panose="020B0609020204030204" pitchFamily="49" charset="0"/>
              </a:rPr>
              <a:t>// proto c</a:t>
            </a:r>
            <a:endParaRPr lang="en-US" b="0">
              <a:solidFill>
                <a:srgbClr val="D4D4D4"/>
              </a:solidFill>
              <a:effectLst/>
              <a:latin typeface="Consolas" panose="020B0609020204030204" pitchFamily="49" charset="0"/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A71594C5-614D-A8EB-AAA5-44DC5CB608AA}"/>
              </a:ext>
            </a:extLst>
          </p:cNvPr>
          <p:cNvSpPr txBox="1"/>
          <p:nvPr/>
        </p:nvSpPr>
        <p:spPr>
          <a:xfrm>
            <a:off x="4697876" y="3652975"/>
            <a:ext cx="680302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>
                <a:solidFill>
                  <a:srgbClr val="9CDCFE"/>
                </a:solidFill>
                <a:latin typeface="Consolas" panose="020B0609020204030204" pitchFamily="49" charset="0"/>
              </a:rPr>
              <a:t>c:</a:t>
            </a:r>
            <a:r>
              <a:rPr lang="en-US" dirty="0">
                <a:solidFill>
                  <a:srgbClr val="D4D4D4"/>
                </a:solidFill>
                <a:latin typeface="Consolas" panose="020B0609020204030204" pitchFamily="49" charset="0"/>
              </a:rPr>
              <a:t> </a:t>
            </a:r>
            <a:r>
              <a:rPr lang="en-US" dirty="0">
                <a:solidFill>
                  <a:srgbClr val="CE9178"/>
                </a:solidFill>
                <a:latin typeface="Consolas" panose="020B0609020204030204" pitchFamily="49" charset="0"/>
              </a:rPr>
              <a:t>"proto c"</a:t>
            </a:r>
            <a:endParaRPr lang="en-US" dirty="0">
              <a:solidFill>
                <a:srgbClr val="D4D4D4"/>
              </a:solidFill>
              <a:latin typeface="Consolas" panose="020B06090202040302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78259974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Word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17" grpId="0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43FCB5-68AA-9C07-5C51-1436449517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  <a:t>(</a:t>
            </a:r>
            <a:r>
              <a:rPr kumimoji="0" lang="en-US" sz="1600" b="0" i="0" u="none" strike="noStrike" kern="1200" cap="none" spc="0" normalizeH="0" baseline="0" noProof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  <a:t>delegowanie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  <a:t> </a:t>
            </a:r>
            <a:r>
              <a:rPr kumimoji="0" lang="en-US" sz="1600" b="0" i="0" u="none" strike="noStrike" kern="1200" cap="none" spc="0" normalizeH="0" baseline="0" noProof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  <a:t>referencyjne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  <a:t>)</a:t>
            </a:r>
            <a:br>
              <a:rPr kumimoji="0" lang="en-US" sz="40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</a:br>
            <a:r>
              <a:rPr kumimoji="0" lang="en-US" sz="4000" b="0" i="0" u="none" strike="noStrike" kern="1200" cap="none" spc="0" normalizeH="0" baseline="0" noProof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  <a:t>Dziedziczenie</a:t>
            </a:r>
            <a:r>
              <a:rPr kumimoji="0" lang="en-US" sz="40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  <a:t> </a:t>
            </a:r>
            <a:r>
              <a:rPr kumimoji="0" lang="en-US" sz="4000" b="0" i="0" u="none" strike="noStrike" kern="1200" cap="none" spc="0" normalizeH="0" baseline="0" noProof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  <a:t>Prototypowe</a:t>
            </a:r>
            <a:r>
              <a:rPr kumimoji="0" lang="en-US" sz="40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  <a:t>:</a:t>
            </a:r>
            <a:br>
              <a:rPr kumimoji="0" lang="en-US" sz="40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</a:br>
            <a:r>
              <a:rPr kumimoji="0" lang="en-US" sz="2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  <a:t>__proto__</a:t>
            </a:r>
            <a:endParaRPr lang="en-US" sz="1800" strike="sngStrike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761EB1F-41A7-9C5A-EA3D-329B3F34FEDE}"/>
              </a:ext>
            </a:extLst>
          </p:cNvPr>
          <p:cNvSpPr txBox="1"/>
          <p:nvPr/>
        </p:nvSpPr>
        <p:spPr>
          <a:xfrm>
            <a:off x="334226" y="2389249"/>
            <a:ext cx="4052579" cy="258532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pt-BR">
                <a:solidFill>
                  <a:srgbClr val="569CD6"/>
                </a:solidFill>
                <a:latin typeface="Consolas" panose="020B0609020204030204" pitchFamily="49" charset="0"/>
              </a:rPr>
              <a:t>var</a:t>
            </a:r>
            <a:r>
              <a:rPr lang="pt-BR">
                <a:solidFill>
                  <a:srgbClr val="D4D4D4"/>
                </a:solidFill>
                <a:latin typeface="Consolas" panose="020B0609020204030204" pitchFamily="49" charset="0"/>
              </a:rPr>
              <a:t> </a:t>
            </a:r>
            <a:r>
              <a:rPr lang="pt-BR">
                <a:solidFill>
                  <a:srgbClr val="9CDCFE"/>
                </a:solidFill>
                <a:latin typeface="Consolas" panose="020B0609020204030204" pitchFamily="49" charset="0"/>
              </a:rPr>
              <a:t>obj</a:t>
            </a:r>
            <a:r>
              <a:rPr lang="pt-BR">
                <a:solidFill>
                  <a:srgbClr val="D4D4D4"/>
                </a:solidFill>
                <a:latin typeface="Consolas" panose="020B0609020204030204" pitchFamily="49" charset="0"/>
              </a:rPr>
              <a:t> = {</a:t>
            </a:r>
          </a:p>
          <a:p>
            <a:r>
              <a:rPr lang="pt-BR">
                <a:solidFill>
                  <a:srgbClr val="D4D4D4"/>
                </a:solidFill>
                <a:latin typeface="Consolas" panose="020B0609020204030204" pitchFamily="49" charset="0"/>
              </a:rPr>
              <a:t>  </a:t>
            </a:r>
            <a:r>
              <a:rPr lang="pt-BR">
                <a:solidFill>
                  <a:srgbClr val="9CDCFE"/>
                </a:solidFill>
                <a:latin typeface="Consolas" panose="020B0609020204030204" pitchFamily="49" charset="0"/>
              </a:rPr>
              <a:t>a:</a:t>
            </a:r>
            <a:r>
              <a:rPr lang="pt-BR">
                <a:solidFill>
                  <a:srgbClr val="D4D4D4"/>
                </a:solidFill>
                <a:latin typeface="Consolas" panose="020B0609020204030204" pitchFamily="49" charset="0"/>
              </a:rPr>
              <a:t> </a:t>
            </a:r>
            <a:r>
              <a:rPr lang="pt-BR">
                <a:solidFill>
                  <a:srgbClr val="CE9178"/>
                </a:solidFill>
                <a:latin typeface="Consolas" panose="020B0609020204030204" pitchFamily="49" charset="0"/>
              </a:rPr>
              <a:t>"a"</a:t>
            </a:r>
            <a:r>
              <a:rPr lang="pt-BR">
                <a:solidFill>
                  <a:srgbClr val="D4D4D4"/>
                </a:solidFill>
                <a:latin typeface="Consolas" panose="020B0609020204030204" pitchFamily="49" charset="0"/>
              </a:rPr>
              <a:t>,</a:t>
            </a:r>
          </a:p>
          <a:p>
            <a:r>
              <a:rPr lang="pt-BR">
                <a:solidFill>
                  <a:srgbClr val="D4D4D4"/>
                </a:solidFill>
                <a:latin typeface="Consolas" panose="020B0609020204030204" pitchFamily="49" charset="0"/>
              </a:rPr>
              <a:t>  </a:t>
            </a:r>
            <a:r>
              <a:rPr lang="pt-BR">
                <a:solidFill>
                  <a:srgbClr val="9CDCFE"/>
                </a:solidFill>
                <a:latin typeface="Consolas" panose="020B0609020204030204" pitchFamily="49" charset="0"/>
              </a:rPr>
              <a:t>b:</a:t>
            </a:r>
            <a:r>
              <a:rPr lang="pt-BR">
                <a:solidFill>
                  <a:srgbClr val="D4D4D4"/>
                </a:solidFill>
                <a:latin typeface="Consolas" panose="020B0609020204030204" pitchFamily="49" charset="0"/>
              </a:rPr>
              <a:t> </a:t>
            </a:r>
            <a:r>
              <a:rPr lang="pt-BR">
                <a:solidFill>
                  <a:srgbClr val="CE9178"/>
                </a:solidFill>
                <a:latin typeface="Consolas" panose="020B0609020204030204" pitchFamily="49" charset="0"/>
              </a:rPr>
              <a:t>"b"</a:t>
            </a:r>
            <a:r>
              <a:rPr lang="pt-BR">
                <a:solidFill>
                  <a:srgbClr val="D4D4D4"/>
                </a:solidFill>
                <a:latin typeface="Consolas" panose="020B0609020204030204" pitchFamily="49" charset="0"/>
              </a:rPr>
              <a:t>,</a:t>
            </a:r>
          </a:p>
          <a:p>
            <a:r>
              <a:rPr lang="pt-BR">
                <a:solidFill>
                  <a:srgbClr val="D4D4D4"/>
                </a:solidFill>
                <a:latin typeface="Consolas" panose="020B0609020204030204" pitchFamily="49" charset="0"/>
              </a:rPr>
              <a:t>  </a:t>
            </a:r>
            <a:r>
              <a:rPr lang="pt-BR">
                <a:solidFill>
                  <a:srgbClr val="9CDCFE"/>
                </a:solidFill>
                <a:latin typeface="Consolas" panose="020B0609020204030204" pitchFamily="49" charset="0"/>
              </a:rPr>
              <a:t>__proto__:</a:t>
            </a:r>
            <a:r>
              <a:rPr lang="pt-BR">
                <a:solidFill>
                  <a:srgbClr val="D4D4D4"/>
                </a:solidFill>
                <a:latin typeface="Consolas" panose="020B0609020204030204" pitchFamily="49" charset="0"/>
              </a:rPr>
              <a:t> </a:t>
            </a:r>
            <a:r>
              <a:rPr lang="pt-BR">
                <a:solidFill>
                  <a:srgbClr val="9CDCFE"/>
                </a:solidFill>
                <a:latin typeface="Consolas" panose="020B0609020204030204" pitchFamily="49" charset="0"/>
              </a:rPr>
              <a:t>base</a:t>
            </a:r>
            <a:endParaRPr lang="pt-BR">
              <a:solidFill>
                <a:srgbClr val="D4D4D4"/>
              </a:solidFill>
              <a:latin typeface="Consolas" panose="020B0609020204030204" pitchFamily="49" charset="0"/>
            </a:endParaRPr>
          </a:p>
          <a:p>
            <a:r>
              <a:rPr lang="pt-BR">
                <a:solidFill>
                  <a:srgbClr val="D4D4D4"/>
                </a:solidFill>
                <a:latin typeface="Consolas" panose="020B0609020204030204" pitchFamily="49" charset="0"/>
              </a:rPr>
              <a:t>}</a:t>
            </a:r>
          </a:p>
          <a:p>
            <a:b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</a:br>
            <a:r>
              <a:rPr lang="en-US" b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console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.</a:t>
            </a:r>
            <a:r>
              <a:rPr lang="en-US" b="0">
                <a:solidFill>
                  <a:srgbClr val="DCDCAA"/>
                </a:solidFill>
                <a:effectLst/>
                <a:latin typeface="Consolas" panose="020B0609020204030204" pitchFamily="49" charset="0"/>
              </a:rPr>
              <a:t>log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(</a:t>
            </a:r>
            <a:r>
              <a:rPr lang="en-US" b="0" err="1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obj</a:t>
            </a:r>
            <a:r>
              <a:rPr lang="en-US" b="0" err="1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.</a:t>
            </a:r>
            <a:r>
              <a:rPr lang="en-US" b="0" err="1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a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); </a:t>
            </a:r>
            <a:r>
              <a:rPr lang="en-US" b="0">
                <a:solidFill>
                  <a:srgbClr val="6A9955"/>
                </a:solidFill>
                <a:effectLst/>
                <a:latin typeface="Consolas" panose="020B0609020204030204" pitchFamily="49" charset="0"/>
              </a:rPr>
              <a:t>// a</a:t>
            </a:r>
            <a:endParaRPr lang="en-US" b="0">
              <a:solidFill>
                <a:srgbClr val="D4D4D4"/>
              </a:solidFill>
              <a:effectLst/>
              <a:latin typeface="Consolas" panose="020B0609020204030204" pitchFamily="49" charset="0"/>
            </a:endParaRPr>
          </a:p>
          <a:p>
            <a:r>
              <a:rPr lang="en-US" b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console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.</a:t>
            </a:r>
            <a:r>
              <a:rPr lang="en-US" b="0">
                <a:solidFill>
                  <a:srgbClr val="DCDCAA"/>
                </a:solidFill>
                <a:effectLst/>
                <a:latin typeface="Consolas" panose="020B0609020204030204" pitchFamily="49" charset="0"/>
              </a:rPr>
              <a:t>log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(</a:t>
            </a:r>
            <a:r>
              <a:rPr lang="en-US" b="0" err="1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obj</a:t>
            </a:r>
            <a:r>
              <a:rPr lang="en-US" b="0" err="1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.</a:t>
            </a:r>
            <a:r>
              <a:rPr lang="en-US" b="0" err="1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b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); </a:t>
            </a:r>
            <a:r>
              <a:rPr lang="en-US" b="0">
                <a:solidFill>
                  <a:srgbClr val="6A9955"/>
                </a:solidFill>
                <a:effectLst/>
                <a:latin typeface="Consolas" panose="020B0609020204030204" pitchFamily="49" charset="0"/>
              </a:rPr>
              <a:t>// b</a:t>
            </a:r>
            <a:endParaRPr lang="en-US" b="0">
              <a:solidFill>
                <a:srgbClr val="D4D4D4"/>
              </a:solidFill>
              <a:effectLst/>
              <a:latin typeface="Consolas" panose="020B0609020204030204" pitchFamily="49" charset="0"/>
            </a:endParaRPr>
          </a:p>
          <a:p>
            <a:r>
              <a:rPr lang="en-US" b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console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.</a:t>
            </a:r>
            <a:r>
              <a:rPr lang="en-US" b="0">
                <a:solidFill>
                  <a:srgbClr val="DCDCAA"/>
                </a:solidFill>
                <a:effectLst/>
                <a:latin typeface="Consolas" panose="020B0609020204030204" pitchFamily="49" charset="0"/>
              </a:rPr>
              <a:t>log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(</a:t>
            </a:r>
            <a:r>
              <a:rPr lang="en-US" b="0" err="1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obj</a:t>
            </a:r>
            <a:r>
              <a:rPr lang="en-US" b="0" err="1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.</a:t>
            </a:r>
            <a:r>
              <a:rPr lang="en-US" b="0" err="1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c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); </a:t>
            </a:r>
            <a:r>
              <a:rPr lang="en-US" b="0">
                <a:solidFill>
                  <a:srgbClr val="6A9955"/>
                </a:solidFill>
                <a:effectLst/>
                <a:latin typeface="Consolas" panose="020B0609020204030204" pitchFamily="49" charset="0"/>
              </a:rPr>
              <a:t>// proto c</a:t>
            </a:r>
            <a:endParaRPr lang="en-US" b="0">
              <a:solidFill>
                <a:srgbClr val="D4D4D4"/>
              </a:solidFill>
              <a:effectLst/>
              <a:latin typeface="Consolas" panose="020B0609020204030204" pitchFamily="49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129FFB5B-DBA6-A6F4-142E-864DFD45C542}"/>
              </a:ext>
            </a:extLst>
          </p:cNvPr>
          <p:cNvSpPr txBox="1"/>
          <p:nvPr/>
        </p:nvSpPr>
        <p:spPr>
          <a:xfrm>
            <a:off x="4446734" y="1998879"/>
            <a:ext cx="3016889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>
                <a:solidFill>
                  <a:srgbClr val="569CD6"/>
                </a:solidFill>
                <a:latin typeface="Consolas" panose="020B0609020204030204" pitchFamily="49" charset="0"/>
              </a:rPr>
              <a:t>var</a:t>
            </a:r>
            <a:r>
              <a:rPr lang="en-US" dirty="0">
                <a:solidFill>
                  <a:srgbClr val="D4D4D4"/>
                </a:solidFill>
                <a:latin typeface="Consolas" panose="020B0609020204030204" pitchFamily="49" charset="0"/>
              </a:rPr>
              <a:t> </a:t>
            </a:r>
            <a:r>
              <a:rPr lang="en-US" dirty="0" err="1">
                <a:solidFill>
                  <a:srgbClr val="9CDCFE"/>
                </a:solidFill>
                <a:latin typeface="Consolas" panose="020B0609020204030204" pitchFamily="49" charset="0"/>
              </a:rPr>
              <a:t>basebase</a:t>
            </a:r>
            <a:r>
              <a:rPr lang="en-US" dirty="0">
                <a:solidFill>
                  <a:srgbClr val="D4D4D4"/>
                </a:solidFill>
                <a:latin typeface="Consolas" panose="020B0609020204030204" pitchFamily="49" charset="0"/>
              </a:rPr>
              <a:t> = {</a:t>
            </a:r>
          </a:p>
          <a:p>
            <a:endParaRPr lang="en-US" dirty="0">
              <a:solidFill>
                <a:srgbClr val="D4D4D4"/>
              </a:solidFill>
              <a:latin typeface="Consolas" panose="020B0609020204030204" pitchFamily="49" charset="0"/>
            </a:endParaRPr>
          </a:p>
          <a:p>
            <a:r>
              <a:rPr lang="en-US" dirty="0">
                <a:solidFill>
                  <a:srgbClr val="D4D4D4"/>
                </a:solidFill>
                <a:latin typeface="Consolas" panose="020B0609020204030204" pitchFamily="49" charset="0"/>
              </a:rPr>
              <a:t>}</a:t>
            </a:r>
          </a:p>
          <a:p>
            <a:endParaRPr lang="en-US" dirty="0">
              <a:solidFill>
                <a:srgbClr val="D4D4D4"/>
              </a:solidFill>
              <a:latin typeface="Consolas" panose="020B0609020204030204" pitchFamily="49" charset="0"/>
            </a:endParaRPr>
          </a:p>
          <a:p>
            <a:r>
              <a:rPr lang="en-US" dirty="0">
                <a:solidFill>
                  <a:srgbClr val="569CD6"/>
                </a:solidFill>
                <a:latin typeface="Consolas" panose="020B0609020204030204" pitchFamily="49" charset="0"/>
              </a:rPr>
              <a:t>var</a:t>
            </a:r>
            <a:r>
              <a:rPr lang="en-US" dirty="0">
                <a:solidFill>
                  <a:srgbClr val="D4D4D4"/>
                </a:solidFill>
                <a:latin typeface="Consolas" panose="020B0609020204030204" pitchFamily="49" charset="0"/>
              </a:rPr>
              <a:t> </a:t>
            </a:r>
            <a:r>
              <a:rPr lang="en-US" dirty="0">
                <a:solidFill>
                  <a:srgbClr val="9CDCFE"/>
                </a:solidFill>
                <a:latin typeface="Consolas" panose="020B0609020204030204" pitchFamily="49" charset="0"/>
              </a:rPr>
              <a:t>base</a:t>
            </a:r>
            <a:r>
              <a:rPr lang="en-US" dirty="0">
                <a:solidFill>
                  <a:srgbClr val="D4D4D4"/>
                </a:solidFill>
                <a:latin typeface="Consolas" panose="020B0609020204030204" pitchFamily="49" charset="0"/>
              </a:rPr>
              <a:t> = {</a:t>
            </a:r>
          </a:p>
          <a:p>
            <a:r>
              <a:rPr lang="en-US" dirty="0">
                <a:solidFill>
                  <a:srgbClr val="D4D4D4"/>
                </a:solidFill>
                <a:latin typeface="Consolas" panose="020B0609020204030204" pitchFamily="49" charset="0"/>
              </a:rPr>
              <a:t>  </a:t>
            </a:r>
            <a:r>
              <a:rPr lang="en-US" dirty="0">
                <a:solidFill>
                  <a:srgbClr val="9CDCFE"/>
                </a:solidFill>
                <a:latin typeface="Consolas" panose="020B0609020204030204" pitchFamily="49" charset="0"/>
              </a:rPr>
              <a:t>b:</a:t>
            </a:r>
            <a:r>
              <a:rPr lang="en-US" dirty="0">
                <a:solidFill>
                  <a:srgbClr val="D4D4D4"/>
                </a:solidFill>
                <a:latin typeface="Consolas" panose="020B0609020204030204" pitchFamily="49" charset="0"/>
              </a:rPr>
              <a:t> </a:t>
            </a:r>
            <a:r>
              <a:rPr lang="en-US" dirty="0">
                <a:solidFill>
                  <a:srgbClr val="CE9178"/>
                </a:solidFill>
                <a:latin typeface="Consolas" panose="020B0609020204030204" pitchFamily="49" charset="0"/>
              </a:rPr>
              <a:t>"proto b"</a:t>
            </a:r>
            <a:r>
              <a:rPr lang="en-US" dirty="0">
                <a:solidFill>
                  <a:srgbClr val="D4D4D4"/>
                </a:solidFill>
                <a:latin typeface="Consolas" panose="020B0609020204030204" pitchFamily="49" charset="0"/>
              </a:rPr>
              <a:t>,</a:t>
            </a:r>
          </a:p>
          <a:p>
            <a:r>
              <a:rPr lang="en-US" dirty="0">
                <a:solidFill>
                  <a:srgbClr val="D4D4D4"/>
                </a:solidFill>
                <a:latin typeface="Consolas" panose="020B0609020204030204" pitchFamily="49" charset="0"/>
              </a:rPr>
              <a:t>  </a:t>
            </a:r>
            <a:r>
              <a:rPr lang="en-US" dirty="0">
                <a:solidFill>
                  <a:srgbClr val="9CDCFE"/>
                </a:solidFill>
                <a:latin typeface="Consolas" panose="020B0609020204030204" pitchFamily="49" charset="0"/>
              </a:rPr>
              <a:t>__proto__:</a:t>
            </a:r>
            <a:r>
              <a:rPr lang="en-US" dirty="0">
                <a:solidFill>
                  <a:srgbClr val="D4D4D4"/>
                </a:solidFill>
                <a:latin typeface="Consolas" panose="020B0609020204030204" pitchFamily="49" charset="0"/>
              </a:rPr>
              <a:t> </a:t>
            </a:r>
            <a:r>
              <a:rPr lang="en-US" dirty="0" err="1">
                <a:solidFill>
                  <a:srgbClr val="9CDCFE"/>
                </a:solidFill>
                <a:latin typeface="Consolas" panose="020B0609020204030204" pitchFamily="49" charset="0"/>
              </a:rPr>
              <a:t>basebase</a:t>
            </a:r>
            <a:endParaRPr lang="en-US" dirty="0">
              <a:solidFill>
                <a:srgbClr val="D4D4D4"/>
              </a:solidFill>
              <a:latin typeface="Consolas" panose="020B0609020204030204" pitchFamily="49" charset="0"/>
            </a:endParaRPr>
          </a:p>
          <a:p>
            <a:r>
              <a:rPr lang="en-US" dirty="0">
                <a:solidFill>
                  <a:srgbClr val="D4D4D4"/>
                </a:solidFill>
                <a:latin typeface="Consolas" panose="020B0609020204030204" pitchFamily="49" charset="0"/>
              </a:rPr>
              <a:t>}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2520C6ED-85A6-B6AA-4C45-2A52CDDD853C}"/>
              </a:ext>
            </a:extLst>
          </p:cNvPr>
          <p:cNvSpPr txBox="1"/>
          <p:nvPr/>
        </p:nvSpPr>
        <p:spPr>
          <a:xfrm>
            <a:off x="7506186" y="2389248"/>
            <a:ext cx="6096964" cy="203132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b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var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US" b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obj2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= {</a:t>
            </a:r>
          </a:p>
          <a:p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  </a:t>
            </a:r>
            <a:r>
              <a:rPr lang="en-US" b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__proto__ :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US" b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base</a:t>
            </a:r>
            <a:endParaRPr lang="en-US" b="0">
              <a:solidFill>
                <a:srgbClr val="D4D4D4"/>
              </a:solidFill>
              <a:effectLst/>
              <a:latin typeface="Consolas" panose="020B0609020204030204" pitchFamily="49" charset="0"/>
            </a:endParaRPr>
          </a:p>
          <a:p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}</a:t>
            </a:r>
          </a:p>
          <a:p>
            <a:b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</a:br>
            <a:r>
              <a:rPr lang="en-US" b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console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.</a:t>
            </a:r>
            <a:r>
              <a:rPr lang="en-US" b="0">
                <a:solidFill>
                  <a:srgbClr val="DCDCAA"/>
                </a:solidFill>
                <a:effectLst/>
                <a:latin typeface="Consolas" panose="020B0609020204030204" pitchFamily="49" charset="0"/>
              </a:rPr>
              <a:t>log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(</a:t>
            </a:r>
            <a:r>
              <a:rPr lang="en-US" b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obj2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.</a:t>
            </a:r>
            <a:r>
              <a:rPr lang="en-US" b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a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); </a:t>
            </a:r>
            <a:r>
              <a:rPr lang="en-US" b="0">
                <a:solidFill>
                  <a:srgbClr val="6A9955"/>
                </a:solidFill>
                <a:effectLst/>
                <a:latin typeface="Consolas" panose="020B0609020204030204" pitchFamily="49" charset="0"/>
              </a:rPr>
              <a:t>// undefined</a:t>
            </a:r>
            <a:endParaRPr lang="en-US" b="0">
              <a:solidFill>
                <a:srgbClr val="D4D4D4"/>
              </a:solidFill>
              <a:effectLst/>
              <a:latin typeface="Consolas" panose="020B0609020204030204" pitchFamily="49" charset="0"/>
            </a:endParaRPr>
          </a:p>
          <a:p>
            <a:r>
              <a:rPr lang="en-US" b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console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.</a:t>
            </a:r>
            <a:r>
              <a:rPr lang="en-US" b="0">
                <a:solidFill>
                  <a:srgbClr val="DCDCAA"/>
                </a:solidFill>
                <a:effectLst/>
                <a:latin typeface="Consolas" panose="020B0609020204030204" pitchFamily="49" charset="0"/>
              </a:rPr>
              <a:t>log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(</a:t>
            </a:r>
            <a:r>
              <a:rPr lang="en-US" b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obj2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.</a:t>
            </a:r>
            <a:r>
              <a:rPr lang="en-US" b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b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); </a:t>
            </a:r>
            <a:r>
              <a:rPr lang="en-US" b="0">
                <a:solidFill>
                  <a:srgbClr val="6A9955"/>
                </a:solidFill>
                <a:effectLst/>
                <a:latin typeface="Consolas" panose="020B0609020204030204" pitchFamily="49" charset="0"/>
              </a:rPr>
              <a:t>// proto b</a:t>
            </a:r>
            <a:endParaRPr lang="en-US" b="0">
              <a:solidFill>
                <a:srgbClr val="D4D4D4"/>
              </a:solidFill>
              <a:effectLst/>
              <a:latin typeface="Consolas" panose="020B0609020204030204" pitchFamily="49" charset="0"/>
            </a:endParaRPr>
          </a:p>
          <a:p>
            <a:r>
              <a:rPr lang="en-US" b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console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.</a:t>
            </a:r>
            <a:r>
              <a:rPr lang="en-US" b="0">
                <a:solidFill>
                  <a:srgbClr val="DCDCAA"/>
                </a:solidFill>
                <a:effectLst/>
                <a:latin typeface="Consolas" panose="020B0609020204030204" pitchFamily="49" charset="0"/>
              </a:rPr>
              <a:t>log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(</a:t>
            </a:r>
            <a:r>
              <a:rPr lang="en-US" b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obj2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.</a:t>
            </a:r>
            <a:r>
              <a:rPr lang="en-US" b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c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); </a:t>
            </a:r>
            <a:r>
              <a:rPr lang="en-US" b="0">
                <a:solidFill>
                  <a:srgbClr val="6A9955"/>
                </a:solidFill>
                <a:effectLst/>
                <a:latin typeface="Consolas" panose="020B0609020204030204" pitchFamily="49" charset="0"/>
              </a:rPr>
              <a:t>// proto c</a:t>
            </a:r>
            <a:endParaRPr lang="en-US" b="0">
              <a:solidFill>
                <a:srgbClr val="D4D4D4"/>
              </a:solidFill>
              <a:effectLst/>
              <a:latin typeface="Consolas" panose="020B0609020204030204" pitchFamily="49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17F7EA8-BF92-2A8F-8655-D1E771F2F064}"/>
              </a:ext>
            </a:extLst>
          </p:cNvPr>
          <p:cNvSpPr txBox="1"/>
          <p:nvPr/>
        </p:nvSpPr>
        <p:spPr>
          <a:xfrm>
            <a:off x="4703176" y="2277848"/>
            <a:ext cx="680302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>
                <a:solidFill>
                  <a:srgbClr val="9CDCFE"/>
                </a:solidFill>
                <a:latin typeface="Consolas" panose="020B0609020204030204" pitchFamily="49" charset="0"/>
              </a:rPr>
              <a:t>c:</a:t>
            </a:r>
            <a:r>
              <a:rPr lang="en-US">
                <a:solidFill>
                  <a:srgbClr val="D4D4D4"/>
                </a:solidFill>
                <a:latin typeface="Consolas" panose="020B0609020204030204" pitchFamily="49" charset="0"/>
              </a:rPr>
              <a:t> </a:t>
            </a:r>
            <a:r>
              <a:rPr lang="en-US">
                <a:solidFill>
                  <a:srgbClr val="CE9178"/>
                </a:solidFill>
                <a:latin typeface="Consolas" panose="020B0609020204030204" pitchFamily="49" charset="0"/>
              </a:rPr>
              <a:t>"proto c"</a:t>
            </a:r>
            <a:endParaRPr lang="en-US">
              <a:solidFill>
                <a:srgbClr val="D4D4D4"/>
              </a:solidFill>
              <a:latin typeface="Consolas" panose="020B06090202040302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15852106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Word"/>
      </p:transition>
    </mc:Choice>
    <mc:Fallback xmlns="">
      <p:transition spd="slow">
        <p:fade/>
      </p:transition>
    </mc:Fallback>
  </mc:AlternateContent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id="{36B19437-16BC-4089-7877-8A3861EAB88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83221" y="1962955"/>
            <a:ext cx="7502363" cy="7541234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2543FCB5-68AA-9C07-5C51-1436449517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  <a:t>(</a:t>
            </a:r>
            <a:r>
              <a:rPr kumimoji="0" lang="en-US" sz="1600" b="0" i="0" u="none" strike="noStrike" kern="1200" cap="none" spc="0" normalizeH="0" baseline="0" noProof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  <a:t>delegowanie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  <a:t> </a:t>
            </a:r>
            <a:r>
              <a:rPr kumimoji="0" lang="en-US" sz="1600" b="0" i="0" u="none" strike="noStrike" kern="1200" cap="none" spc="0" normalizeH="0" baseline="0" noProof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  <a:t>referencyjne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  <a:t>)</a:t>
            </a:r>
            <a:br>
              <a:rPr kumimoji="0" lang="en-US" sz="40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</a:br>
            <a:r>
              <a:rPr kumimoji="0" lang="en-US" sz="4000" b="0" i="0" u="none" strike="noStrike" kern="1200" cap="none" spc="0" normalizeH="0" baseline="0" noProof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  <a:t>Dziedziczenie</a:t>
            </a:r>
            <a:r>
              <a:rPr kumimoji="0" lang="en-US" sz="40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  <a:t> </a:t>
            </a:r>
            <a:r>
              <a:rPr kumimoji="0" lang="en-US" sz="4000" b="0" i="0" u="none" strike="noStrike" kern="1200" cap="none" spc="0" normalizeH="0" baseline="0" noProof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  <a:t>Prototypowe</a:t>
            </a:r>
            <a:r>
              <a:rPr kumimoji="0" lang="en-US" sz="40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  <a:t>:</a:t>
            </a:r>
            <a:br>
              <a:rPr kumimoji="0" lang="en-US" sz="40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</a:br>
            <a:r>
              <a:rPr lang="en-US" sz="2800">
                <a:solidFill>
                  <a:prstClr val="white"/>
                </a:solidFill>
                <a:latin typeface="Calibri Light" panose="020F0302020204030204"/>
              </a:rPr>
              <a:t>__proto__</a:t>
            </a:r>
            <a:endParaRPr lang="en-US" sz="1800" strike="sngStrike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2DDE4F89-29E1-44BE-0D0F-F03A6DB95117}"/>
              </a:ext>
            </a:extLst>
          </p:cNvPr>
          <p:cNvSpPr/>
          <p:nvPr/>
        </p:nvSpPr>
        <p:spPr>
          <a:xfrm>
            <a:off x="4248392" y="4907665"/>
            <a:ext cx="8073342" cy="4213185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2A6BDB88-8232-8FDD-5481-9B1183F980B7}"/>
              </a:ext>
            </a:extLst>
          </p:cNvPr>
          <p:cNvSpPr/>
          <p:nvPr/>
        </p:nvSpPr>
        <p:spPr>
          <a:xfrm>
            <a:off x="3866427" y="4330860"/>
            <a:ext cx="8073342" cy="4213185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AF5D90CE-4AB5-C01B-60BA-2B9AAF0E10C8}"/>
              </a:ext>
            </a:extLst>
          </p:cNvPr>
          <p:cNvSpPr/>
          <p:nvPr/>
        </p:nvSpPr>
        <p:spPr>
          <a:xfrm>
            <a:off x="3912242" y="3707756"/>
            <a:ext cx="8073342" cy="4213185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EF3E1270-8736-E0CF-0CBE-817627D9017D}"/>
              </a:ext>
            </a:extLst>
          </p:cNvPr>
          <p:cNvSpPr/>
          <p:nvPr/>
        </p:nvSpPr>
        <p:spPr>
          <a:xfrm>
            <a:off x="4034502" y="2714262"/>
            <a:ext cx="8073342" cy="4213185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7A2C0C48-239A-751C-1E9D-AFC245A721E3}"/>
              </a:ext>
            </a:extLst>
          </p:cNvPr>
          <p:cNvSpPr txBox="1"/>
          <p:nvPr/>
        </p:nvSpPr>
        <p:spPr>
          <a:xfrm>
            <a:off x="1019013" y="1997839"/>
            <a:ext cx="2893229" cy="28623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pt-BR" b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var</a:t>
            </a:r>
            <a:r>
              <a:rPr lang="pt-BR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pt-BR" b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obj</a:t>
            </a:r>
            <a:r>
              <a:rPr lang="pt-BR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= {</a:t>
            </a:r>
          </a:p>
          <a:p>
            <a:r>
              <a:rPr lang="pt-BR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</a:t>
            </a:r>
            <a:r>
              <a:rPr lang="pt-BR" b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a:</a:t>
            </a:r>
            <a:r>
              <a:rPr lang="pt-BR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pt-BR" b="0">
                <a:solidFill>
                  <a:srgbClr val="CE9178"/>
                </a:solidFill>
                <a:effectLst/>
                <a:latin typeface="Consolas" panose="020B0609020204030204" pitchFamily="49" charset="0"/>
              </a:rPr>
              <a:t>"a"</a:t>
            </a:r>
            <a:r>
              <a:rPr lang="pt-BR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,</a:t>
            </a:r>
          </a:p>
          <a:p>
            <a:r>
              <a:rPr lang="pt-BR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</a:t>
            </a:r>
            <a:r>
              <a:rPr lang="pt-BR" b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b:</a:t>
            </a:r>
            <a:r>
              <a:rPr lang="pt-BR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pt-BR" b="0">
                <a:solidFill>
                  <a:srgbClr val="CE9178"/>
                </a:solidFill>
                <a:effectLst/>
                <a:latin typeface="Consolas" panose="020B0609020204030204" pitchFamily="49" charset="0"/>
              </a:rPr>
              <a:t>"b"</a:t>
            </a:r>
            <a:r>
              <a:rPr lang="pt-BR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,</a:t>
            </a:r>
          </a:p>
          <a:p>
            <a:r>
              <a:rPr lang="pt-BR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</a:t>
            </a:r>
            <a:r>
              <a:rPr lang="pt-BR" b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__proto__:</a:t>
            </a:r>
            <a:r>
              <a:rPr lang="pt-BR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{</a:t>
            </a:r>
          </a:p>
          <a:p>
            <a:r>
              <a:rPr lang="pt-BR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  </a:t>
            </a:r>
            <a:r>
              <a:rPr lang="pt-BR" b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b:</a:t>
            </a:r>
            <a:r>
              <a:rPr lang="pt-BR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pt-BR" b="0">
                <a:solidFill>
                  <a:srgbClr val="CE9178"/>
                </a:solidFill>
                <a:effectLst/>
                <a:latin typeface="Consolas" panose="020B0609020204030204" pitchFamily="49" charset="0"/>
              </a:rPr>
              <a:t>"proto b"</a:t>
            </a:r>
            <a:r>
              <a:rPr lang="pt-BR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,</a:t>
            </a:r>
          </a:p>
          <a:p>
            <a:r>
              <a:rPr lang="pt-BR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  </a:t>
            </a:r>
            <a:r>
              <a:rPr lang="pt-BR" b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__proto__:</a:t>
            </a:r>
            <a:r>
              <a:rPr lang="pt-BR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{</a:t>
            </a:r>
          </a:p>
          <a:p>
            <a:r>
              <a:rPr lang="pt-BR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    </a:t>
            </a:r>
            <a:r>
              <a:rPr lang="pt-BR" b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c:</a:t>
            </a:r>
            <a:r>
              <a:rPr lang="pt-BR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pt-BR" b="0">
                <a:solidFill>
                  <a:srgbClr val="CE9178"/>
                </a:solidFill>
                <a:effectLst/>
                <a:latin typeface="Consolas" panose="020B0609020204030204" pitchFamily="49" charset="0"/>
              </a:rPr>
              <a:t>"proto c"</a:t>
            </a:r>
            <a:endParaRPr lang="pt-BR" b="0">
              <a:solidFill>
                <a:srgbClr val="D4D4D4"/>
              </a:solidFill>
              <a:effectLst/>
              <a:latin typeface="Consolas" panose="020B0609020204030204" pitchFamily="49" charset="0"/>
            </a:endParaRPr>
          </a:p>
          <a:p>
            <a:r>
              <a:rPr lang="pt-BR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  }</a:t>
            </a:r>
          </a:p>
          <a:p>
            <a:r>
              <a:rPr lang="pt-BR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}</a:t>
            </a:r>
          </a:p>
          <a:p>
            <a:r>
              <a:rPr lang="pt-BR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}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D027E983-0316-D0EE-8F90-42A7D639FA8F}"/>
              </a:ext>
            </a:extLst>
          </p:cNvPr>
          <p:cNvSpPr/>
          <p:nvPr/>
        </p:nvSpPr>
        <p:spPr>
          <a:xfrm>
            <a:off x="5916991" y="4907665"/>
            <a:ext cx="3038324" cy="361021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65268008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5" grpId="0" animBg="1"/>
      <p:bldP spid="16" grpId="0" animBg="1"/>
      <p:bldP spid="18" grpId="0" animBg="1"/>
      <p:bldP spid="3" grpId="0" animBg="1"/>
    </p:bld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43FCB5-68AA-9C07-5C51-1436449517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US" sz="1800">
                <a:solidFill>
                  <a:prstClr val="white"/>
                </a:solidFill>
              </a:rPr>
              <a:t>(</a:t>
            </a:r>
            <a:r>
              <a:rPr lang="en-US" sz="1800" err="1">
                <a:solidFill>
                  <a:prstClr val="white"/>
                </a:solidFill>
              </a:rPr>
              <a:t>delegowanie</a:t>
            </a:r>
            <a:r>
              <a:rPr lang="en-US" sz="1800">
                <a:solidFill>
                  <a:prstClr val="white"/>
                </a:solidFill>
              </a:rPr>
              <a:t> </a:t>
            </a:r>
            <a:r>
              <a:rPr lang="en-US" sz="1800" err="1">
                <a:solidFill>
                  <a:prstClr val="white"/>
                </a:solidFill>
              </a:rPr>
              <a:t>referencyjne</a:t>
            </a:r>
            <a:r>
              <a:rPr lang="en-US" sz="1800">
                <a:solidFill>
                  <a:prstClr val="white"/>
                </a:solidFill>
              </a:rPr>
              <a:t>)</a:t>
            </a:r>
            <a:br>
              <a:rPr lang="en-US">
                <a:solidFill>
                  <a:prstClr val="white"/>
                </a:solidFill>
              </a:rPr>
            </a:br>
            <a:r>
              <a:rPr lang="en-US" err="1">
                <a:solidFill>
                  <a:prstClr val="white"/>
                </a:solidFill>
              </a:rPr>
              <a:t>Dziedziczenie</a:t>
            </a:r>
            <a:r>
              <a:rPr lang="en-US">
                <a:solidFill>
                  <a:prstClr val="white"/>
                </a:solidFill>
              </a:rPr>
              <a:t> </a:t>
            </a:r>
            <a:r>
              <a:rPr lang="en-US" err="1">
                <a:solidFill>
                  <a:prstClr val="white"/>
                </a:solidFill>
              </a:rPr>
              <a:t>Prototypowe</a:t>
            </a:r>
            <a:r>
              <a:rPr lang="en-US">
                <a:solidFill>
                  <a:prstClr val="white"/>
                </a:solidFill>
              </a:rPr>
              <a:t>:</a:t>
            </a:r>
            <a:br>
              <a:rPr lang="en-US"/>
            </a:br>
            <a:r>
              <a:rPr lang="en-US" sz="3100"/>
              <a:t>constructor</a:t>
            </a:r>
            <a:endParaRPr lang="en-US" sz="1800" strike="sngStrike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47592B6-FB51-2C97-6131-86E32F6F0BD6}"/>
              </a:ext>
            </a:extLst>
          </p:cNvPr>
          <p:cNvSpPr txBox="1"/>
          <p:nvPr/>
        </p:nvSpPr>
        <p:spPr>
          <a:xfrm>
            <a:off x="431639" y="1963511"/>
            <a:ext cx="6981946" cy="452431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>
                <a:solidFill>
                  <a:srgbClr val="569CD6"/>
                </a:solidFill>
                <a:latin typeface="Consolas" panose="020B0609020204030204" pitchFamily="49" charset="0"/>
              </a:rPr>
              <a:t>function</a:t>
            </a:r>
            <a:r>
              <a:rPr lang="en-US" dirty="0">
                <a:solidFill>
                  <a:srgbClr val="D4D4D4"/>
                </a:solidFill>
                <a:latin typeface="Consolas" panose="020B0609020204030204" pitchFamily="49" charset="0"/>
              </a:rPr>
              <a:t> </a:t>
            </a:r>
            <a:r>
              <a:rPr lang="en-US" dirty="0" err="1">
                <a:solidFill>
                  <a:srgbClr val="4EC9B0"/>
                </a:solidFill>
                <a:latin typeface="Consolas" panose="020B0609020204030204" pitchFamily="49" charset="0"/>
              </a:rPr>
              <a:t>testFunc</a:t>
            </a:r>
            <a:r>
              <a:rPr lang="en-US" dirty="0">
                <a:solidFill>
                  <a:srgbClr val="D4D4D4"/>
                </a:solidFill>
                <a:latin typeface="Consolas" panose="020B0609020204030204" pitchFamily="49" charset="0"/>
              </a:rPr>
              <a:t>() {</a:t>
            </a:r>
          </a:p>
          <a:p>
            <a:r>
              <a:rPr lang="en-US" dirty="0">
                <a:solidFill>
                  <a:srgbClr val="D4D4D4"/>
                </a:solidFill>
                <a:latin typeface="Consolas" panose="020B0609020204030204" pitchFamily="49" charset="0"/>
              </a:rPr>
              <a:t>  </a:t>
            </a:r>
            <a:r>
              <a:rPr lang="en-US" dirty="0" err="1">
                <a:solidFill>
                  <a:srgbClr val="569CD6"/>
                </a:solidFill>
                <a:latin typeface="Consolas" panose="020B0609020204030204" pitchFamily="49" charset="0"/>
              </a:rPr>
              <a:t>this</a:t>
            </a:r>
            <a:r>
              <a:rPr lang="en-US" dirty="0" err="1">
                <a:solidFill>
                  <a:srgbClr val="D4D4D4"/>
                </a:solidFill>
                <a:latin typeface="Consolas" panose="020B0609020204030204" pitchFamily="49" charset="0"/>
              </a:rPr>
              <a:t>.</a:t>
            </a:r>
            <a:r>
              <a:rPr lang="en-US" dirty="0" err="1">
                <a:solidFill>
                  <a:srgbClr val="9CDCFE"/>
                </a:solidFill>
                <a:latin typeface="Consolas" panose="020B0609020204030204" pitchFamily="49" charset="0"/>
              </a:rPr>
              <a:t>prop</a:t>
            </a:r>
            <a:r>
              <a:rPr lang="en-US" dirty="0">
                <a:solidFill>
                  <a:srgbClr val="D4D4D4"/>
                </a:solidFill>
                <a:latin typeface="Consolas" panose="020B0609020204030204" pitchFamily="49" charset="0"/>
              </a:rPr>
              <a:t> = </a:t>
            </a:r>
            <a:r>
              <a:rPr lang="en-US" dirty="0">
                <a:solidFill>
                  <a:srgbClr val="CE9178"/>
                </a:solidFill>
                <a:latin typeface="Consolas" panose="020B0609020204030204" pitchFamily="49" charset="0"/>
              </a:rPr>
              <a:t>"hello"</a:t>
            </a:r>
            <a:r>
              <a:rPr lang="en-US" dirty="0">
                <a:solidFill>
                  <a:srgbClr val="D4D4D4"/>
                </a:solidFill>
                <a:latin typeface="Consolas" panose="020B0609020204030204" pitchFamily="49" charset="0"/>
              </a:rPr>
              <a:t>;</a:t>
            </a:r>
          </a:p>
          <a:p>
            <a:r>
              <a:rPr lang="en-US" dirty="0">
                <a:solidFill>
                  <a:srgbClr val="D4D4D4"/>
                </a:solidFill>
                <a:latin typeface="Consolas" panose="020B0609020204030204" pitchFamily="49" charset="0"/>
              </a:rPr>
              <a:t>  </a:t>
            </a:r>
            <a:r>
              <a:rPr lang="en-US" dirty="0">
                <a:solidFill>
                  <a:srgbClr val="9CDCFE"/>
                </a:solidFill>
                <a:latin typeface="Consolas" panose="020B0609020204030204" pitchFamily="49" charset="0"/>
              </a:rPr>
              <a:t>console</a:t>
            </a:r>
            <a:r>
              <a:rPr lang="en-US" dirty="0">
                <a:solidFill>
                  <a:srgbClr val="D4D4D4"/>
                </a:solidFill>
                <a:latin typeface="Consolas" panose="020B0609020204030204" pitchFamily="49" charset="0"/>
              </a:rPr>
              <a:t>.</a:t>
            </a:r>
            <a:r>
              <a:rPr lang="en-US" dirty="0">
                <a:solidFill>
                  <a:srgbClr val="DCDCAA"/>
                </a:solidFill>
                <a:latin typeface="Consolas" panose="020B0609020204030204" pitchFamily="49" charset="0"/>
              </a:rPr>
              <a:t>log</a:t>
            </a:r>
            <a:r>
              <a:rPr lang="en-US" dirty="0">
                <a:solidFill>
                  <a:srgbClr val="D4D4D4"/>
                </a:solidFill>
                <a:latin typeface="Consolas" panose="020B0609020204030204" pitchFamily="49" charset="0"/>
              </a:rPr>
              <a:t>(</a:t>
            </a:r>
            <a:r>
              <a:rPr lang="en-US" dirty="0">
                <a:solidFill>
                  <a:srgbClr val="CE9178"/>
                </a:solidFill>
                <a:latin typeface="Consolas" panose="020B0609020204030204" pitchFamily="49" charset="0"/>
              </a:rPr>
              <a:t>"hello from </a:t>
            </a:r>
            <a:r>
              <a:rPr lang="en-US" dirty="0" err="1">
                <a:solidFill>
                  <a:srgbClr val="CE9178"/>
                </a:solidFill>
                <a:latin typeface="Consolas" panose="020B0609020204030204" pitchFamily="49" charset="0"/>
              </a:rPr>
              <a:t>testFunc</a:t>
            </a:r>
            <a:r>
              <a:rPr lang="en-US" dirty="0">
                <a:solidFill>
                  <a:srgbClr val="CE9178"/>
                </a:solidFill>
                <a:latin typeface="Consolas" panose="020B0609020204030204" pitchFamily="49" charset="0"/>
              </a:rPr>
              <a:t>()"</a:t>
            </a:r>
            <a:r>
              <a:rPr lang="en-US" dirty="0">
                <a:solidFill>
                  <a:srgbClr val="D4D4D4"/>
                </a:solidFill>
                <a:latin typeface="Consolas" panose="020B0609020204030204" pitchFamily="49" charset="0"/>
              </a:rPr>
              <a:t>);</a:t>
            </a:r>
          </a:p>
          <a:p>
            <a:r>
              <a:rPr lang="en-US" dirty="0">
                <a:solidFill>
                  <a:srgbClr val="D4D4D4"/>
                </a:solidFill>
                <a:latin typeface="Consolas" panose="020B0609020204030204" pitchFamily="49" charset="0"/>
              </a:rPr>
              <a:t>}</a:t>
            </a:r>
          </a:p>
          <a:p>
            <a:r>
              <a:rPr lang="en-US" dirty="0">
                <a:solidFill>
                  <a:srgbClr val="569CD6"/>
                </a:solidFill>
                <a:latin typeface="Consolas" panose="020B0609020204030204" pitchFamily="49" charset="0"/>
              </a:rPr>
              <a:t>var</a:t>
            </a:r>
            <a:r>
              <a:rPr lang="en-US" dirty="0">
                <a:solidFill>
                  <a:srgbClr val="D4D4D4"/>
                </a:solidFill>
                <a:latin typeface="Consolas" panose="020B0609020204030204" pitchFamily="49" charset="0"/>
              </a:rPr>
              <a:t> </a:t>
            </a:r>
            <a:r>
              <a:rPr lang="en-US" dirty="0">
                <a:solidFill>
                  <a:srgbClr val="9CDCFE"/>
                </a:solidFill>
                <a:latin typeface="Consolas" panose="020B0609020204030204" pitchFamily="49" charset="0"/>
              </a:rPr>
              <a:t>obj</a:t>
            </a:r>
            <a:r>
              <a:rPr lang="en-US" dirty="0">
                <a:solidFill>
                  <a:srgbClr val="D4D4D4"/>
                </a:solidFill>
                <a:latin typeface="Consolas" panose="020B0609020204030204" pitchFamily="49" charset="0"/>
              </a:rPr>
              <a:t> = </a:t>
            </a:r>
            <a:r>
              <a:rPr lang="en-US" dirty="0">
                <a:solidFill>
                  <a:srgbClr val="569CD6"/>
                </a:solidFill>
                <a:latin typeface="Consolas" panose="020B0609020204030204" pitchFamily="49" charset="0"/>
              </a:rPr>
              <a:t>new</a:t>
            </a:r>
            <a:r>
              <a:rPr lang="en-US" dirty="0">
                <a:solidFill>
                  <a:srgbClr val="D4D4D4"/>
                </a:solidFill>
                <a:latin typeface="Consolas" panose="020B0609020204030204" pitchFamily="49" charset="0"/>
              </a:rPr>
              <a:t> </a:t>
            </a:r>
            <a:r>
              <a:rPr lang="en-US" dirty="0" err="1">
                <a:solidFill>
                  <a:srgbClr val="4EC9B0"/>
                </a:solidFill>
                <a:latin typeface="Consolas" panose="020B0609020204030204" pitchFamily="49" charset="0"/>
              </a:rPr>
              <a:t>testFunc</a:t>
            </a:r>
            <a:r>
              <a:rPr lang="en-US" dirty="0">
                <a:solidFill>
                  <a:srgbClr val="D4D4D4"/>
                </a:solidFill>
                <a:latin typeface="Consolas" panose="020B0609020204030204" pitchFamily="49" charset="0"/>
              </a:rPr>
              <a:t>();     </a:t>
            </a:r>
            <a:r>
              <a:rPr lang="en-US" dirty="0">
                <a:solidFill>
                  <a:srgbClr val="6A9955"/>
                </a:solidFill>
                <a:latin typeface="Consolas" panose="020B0609020204030204" pitchFamily="49" charset="0"/>
              </a:rPr>
              <a:t>// hello from </a:t>
            </a:r>
            <a:r>
              <a:rPr lang="en-US" dirty="0" err="1">
                <a:solidFill>
                  <a:srgbClr val="6A9955"/>
                </a:solidFill>
                <a:latin typeface="Consolas" panose="020B0609020204030204" pitchFamily="49" charset="0"/>
              </a:rPr>
              <a:t>testFunc</a:t>
            </a:r>
            <a:r>
              <a:rPr lang="en-US" dirty="0">
                <a:solidFill>
                  <a:srgbClr val="6A9955"/>
                </a:solidFill>
                <a:latin typeface="Consolas" panose="020B0609020204030204" pitchFamily="49" charset="0"/>
              </a:rPr>
              <a:t>()</a:t>
            </a:r>
            <a:endParaRPr lang="en-US" dirty="0">
              <a:solidFill>
                <a:srgbClr val="D4D4D4"/>
              </a:solidFill>
              <a:latin typeface="Consolas" panose="020B0609020204030204" pitchFamily="49" charset="0"/>
            </a:endParaRPr>
          </a:p>
          <a:p>
            <a:br>
              <a:rPr lang="en-US" dirty="0">
                <a:solidFill>
                  <a:srgbClr val="D4D4D4"/>
                </a:solidFill>
                <a:latin typeface="Consolas" panose="020B0609020204030204" pitchFamily="49" charset="0"/>
              </a:rPr>
            </a:br>
            <a:r>
              <a:rPr lang="en-US" dirty="0" err="1">
                <a:solidFill>
                  <a:srgbClr val="9CDCFE"/>
                </a:solidFill>
                <a:latin typeface="Consolas" panose="020B0609020204030204" pitchFamily="49" charset="0"/>
              </a:rPr>
              <a:t>obj</a:t>
            </a:r>
            <a:r>
              <a:rPr lang="en-US" dirty="0" err="1">
                <a:solidFill>
                  <a:srgbClr val="D4D4D4"/>
                </a:solidFill>
                <a:latin typeface="Consolas" panose="020B0609020204030204" pitchFamily="49" charset="0"/>
              </a:rPr>
              <a:t>.</a:t>
            </a:r>
            <a:r>
              <a:rPr lang="en-US" dirty="0" err="1">
                <a:solidFill>
                  <a:srgbClr val="DCDCAA"/>
                </a:solidFill>
                <a:latin typeface="Consolas" panose="020B0609020204030204" pitchFamily="49" charset="0"/>
              </a:rPr>
              <a:t>constructor</a:t>
            </a:r>
            <a:r>
              <a:rPr lang="en-US" dirty="0">
                <a:solidFill>
                  <a:srgbClr val="D4D4D4"/>
                </a:solidFill>
                <a:latin typeface="Consolas" panose="020B0609020204030204" pitchFamily="49" charset="0"/>
              </a:rPr>
              <a:t>();            </a:t>
            </a:r>
            <a:r>
              <a:rPr lang="en-US" dirty="0">
                <a:solidFill>
                  <a:srgbClr val="6A9955"/>
                </a:solidFill>
                <a:latin typeface="Consolas" panose="020B0609020204030204" pitchFamily="49" charset="0"/>
              </a:rPr>
              <a:t>// hello from </a:t>
            </a:r>
            <a:r>
              <a:rPr lang="en-US" dirty="0" err="1">
                <a:solidFill>
                  <a:srgbClr val="6A9955"/>
                </a:solidFill>
                <a:latin typeface="Consolas" panose="020B0609020204030204" pitchFamily="49" charset="0"/>
              </a:rPr>
              <a:t>testFunc</a:t>
            </a:r>
            <a:r>
              <a:rPr lang="en-US" dirty="0">
                <a:solidFill>
                  <a:srgbClr val="6A9955"/>
                </a:solidFill>
                <a:latin typeface="Consolas" panose="020B0609020204030204" pitchFamily="49" charset="0"/>
              </a:rPr>
              <a:t>()</a:t>
            </a:r>
            <a:endParaRPr lang="en-US" dirty="0">
              <a:solidFill>
                <a:srgbClr val="D4D4D4"/>
              </a:solidFill>
              <a:latin typeface="Consolas" panose="020B0609020204030204" pitchFamily="49" charset="0"/>
            </a:endParaRPr>
          </a:p>
          <a:p>
            <a:r>
              <a:rPr lang="en-US" dirty="0" err="1">
                <a:solidFill>
                  <a:srgbClr val="9CDCFE"/>
                </a:solidFill>
                <a:latin typeface="Consolas" panose="020B0609020204030204" pitchFamily="49" charset="0"/>
              </a:rPr>
              <a:t>obj</a:t>
            </a:r>
            <a:r>
              <a:rPr lang="en-US" dirty="0" err="1">
                <a:solidFill>
                  <a:srgbClr val="D4D4D4"/>
                </a:solidFill>
                <a:latin typeface="Consolas" panose="020B0609020204030204" pitchFamily="49" charset="0"/>
              </a:rPr>
              <a:t>.</a:t>
            </a:r>
            <a:r>
              <a:rPr lang="en-US" dirty="0" err="1">
                <a:solidFill>
                  <a:srgbClr val="9CDCFE"/>
                </a:solidFill>
                <a:latin typeface="Consolas" panose="020B0609020204030204" pitchFamily="49" charset="0"/>
              </a:rPr>
              <a:t>__proto__</a:t>
            </a:r>
            <a:r>
              <a:rPr lang="en-US" dirty="0" err="1">
                <a:solidFill>
                  <a:srgbClr val="D4D4D4"/>
                </a:solidFill>
                <a:latin typeface="Consolas" panose="020B0609020204030204" pitchFamily="49" charset="0"/>
              </a:rPr>
              <a:t>.</a:t>
            </a:r>
            <a:r>
              <a:rPr lang="en-US" dirty="0" err="1">
                <a:solidFill>
                  <a:srgbClr val="DCDCAA"/>
                </a:solidFill>
                <a:latin typeface="Consolas" panose="020B0609020204030204" pitchFamily="49" charset="0"/>
              </a:rPr>
              <a:t>constructor</a:t>
            </a:r>
            <a:r>
              <a:rPr lang="en-US" dirty="0">
                <a:solidFill>
                  <a:srgbClr val="D4D4D4"/>
                </a:solidFill>
                <a:latin typeface="Consolas" panose="020B0609020204030204" pitchFamily="49" charset="0"/>
              </a:rPr>
              <a:t>();  </a:t>
            </a:r>
            <a:r>
              <a:rPr lang="en-US" dirty="0">
                <a:solidFill>
                  <a:srgbClr val="6A9955"/>
                </a:solidFill>
                <a:latin typeface="Consolas" panose="020B0609020204030204" pitchFamily="49" charset="0"/>
              </a:rPr>
              <a:t>// hello from </a:t>
            </a:r>
            <a:r>
              <a:rPr lang="en-US" dirty="0" err="1">
                <a:solidFill>
                  <a:srgbClr val="6A9955"/>
                </a:solidFill>
                <a:latin typeface="Consolas" panose="020B0609020204030204" pitchFamily="49" charset="0"/>
              </a:rPr>
              <a:t>testFunc</a:t>
            </a:r>
            <a:r>
              <a:rPr lang="en-US" dirty="0">
                <a:solidFill>
                  <a:srgbClr val="6A9955"/>
                </a:solidFill>
                <a:latin typeface="Consolas" panose="020B0609020204030204" pitchFamily="49" charset="0"/>
              </a:rPr>
              <a:t>()</a:t>
            </a:r>
          </a:p>
          <a:p>
            <a:endParaRPr lang="en-US" dirty="0">
              <a:solidFill>
                <a:srgbClr val="D4D4D4"/>
              </a:solidFill>
              <a:latin typeface="Consolas" panose="020B0609020204030204" pitchFamily="49" charset="0"/>
            </a:endParaRPr>
          </a:p>
          <a:p>
            <a:endParaRPr lang="en-US" dirty="0">
              <a:solidFill>
                <a:srgbClr val="D4D4D4"/>
              </a:solidFill>
              <a:latin typeface="Consolas" panose="020B0609020204030204" pitchFamily="49" charset="0"/>
            </a:endParaRPr>
          </a:p>
          <a:p>
            <a:r>
              <a:rPr lang="en-US" dirty="0" err="1">
                <a:solidFill>
                  <a:srgbClr val="9CDCFE"/>
                </a:solidFill>
                <a:latin typeface="Consolas" panose="020B0609020204030204" pitchFamily="49" charset="0"/>
              </a:rPr>
              <a:t>obj</a:t>
            </a:r>
            <a:r>
              <a:rPr lang="en-US" dirty="0" err="1">
                <a:solidFill>
                  <a:srgbClr val="D4D4D4"/>
                </a:solidFill>
                <a:latin typeface="Consolas" panose="020B0609020204030204" pitchFamily="49" charset="0"/>
              </a:rPr>
              <a:t>.</a:t>
            </a:r>
            <a:r>
              <a:rPr lang="en-US" dirty="0" err="1">
                <a:solidFill>
                  <a:srgbClr val="9CDCFE"/>
                </a:solidFill>
                <a:latin typeface="Consolas" panose="020B0609020204030204" pitchFamily="49" charset="0"/>
              </a:rPr>
              <a:t>__proto</a:t>
            </a:r>
            <a:r>
              <a:rPr lang="en-US" dirty="0">
                <a:solidFill>
                  <a:srgbClr val="9CDCFE"/>
                </a:solidFill>
                <a:latin typeface="Consolas" panose="020B0609020204030204" pitchFamily="49" charset="0"/>
              </a:rPr>
              <a:t>__</a:t>
            </a:r>
            <a:r>
              <a:rPr lang="en-US" dirty="0">
                <a:solidFill>
                  <a:srgbClr val="D4D4D4"/>
                </a:solidFill>
                <a:latin typeface="Consolas" panose="020B0609020204030204" pitchFamily="49" charset="0"/>
              </a:rPr>
              <a:t> === </a:t>
            </a:r>
            <a:r>
              <a:rPr lang="en-US" dirty="0" err="1">
                <a:solidFill>
                  <a:srgbClr val="4EC9B0"/>
                </a:solidFill>
                <a:latin typeface="Consolas" panose="020B0609020204030204" pitchFamily="49" charset="0"/>
              </a:rPr>
              <a:t>testFunc</a:t>
            </a:r>
            <a:r>
              <a:rPr lang="en-US" dirty="0" err="1">
                <a:solidFill>
                  <a:srgbClr val="D4D4D4"/>
                </a:solidFill>
                <a:latin typeface="Consolas" panose="020B0609020204030204" pitchFamily="49" charset="0"/>
              </a:rPr>
              <a:t>.</a:t>
            </a:r>
            <a:r>
              <a:rPr lang="en-US" dirty="0" err="1">
                <a:solidFill>
                  <a:srgbClr val="9CDCFE"/>
                </a:solidFill>
                <a:latin typeface="Consolas" panose="020B0609020204030204" pitchFamily="49" charset="0"/>
              </a:rPr>
              <a:t>prototype</a:t>
            </a:r>
            <a:r>
              <a:rPr lang="en-US" dirty="0">
                <a:solidFill>
                  <a:srgbClr val="D4D4D4"/>
                </a:solidFill>
                <a:latin typeface="Consolas" panose="020B0609020204030204" pitchFamily="49" charset="0"/>
              </a:rPr>
              <a:t>; </a:t>
            </a:r>
            <a:r>
              <a:rPr lang="en-US" dirty="0">
                <a:solidFill>
                  <a:srgbClr val="6A9955"/>
                </a:solidFill>
                <a:latin typeface="Consolas" panose="020B0609020204030204" pitchFamily="49" charset="0"/>
              </a:rPr>
              <a:t>// true</a:t>
            </a:r>
            <a:endParaRPr lang="en-US" dirty="0">
              <a:solidFill>
                <a:srgbClr val="D4D4D4"/>
              </a:solidFill>
              <a:latin typeface="Consolas" panose="020B0609020204030204" pitchFamily="49" charset="0"/>
            </a:endParaRPr>
          </a:p>
          <a:p>
            <a:endParaRPr lang="en-US" dirty="0">
              <a:solidFill>
                <a:srgbClr val="D4D4D4"/>
              </a:solidFill>
              <a:latin typeface="Consolas" panose="020B0609020204030204" pitchFamily="49" charset="0"/>
            </a:endParaRPr>
          </a:p>
          <a:p>
            <a:br>
              <a:rPr lang="en-US" dirty="0">
                <a:solidFill>
                  <a:srgbClr val="D4D4D4"/>
                </a:solidFill>
                <a:latin typeface="Consolas" panose="020B0609020204030204" pitchFamily="49" charset="0"/>
              </a:rPr>
            </a:br>
            <a:r>
              <a:rPr lang="en-US" dirty="0">
                <a:solidFill>
                  <a:srgbClr val="569CD6"/>
                </a:solidFill>
                <a:latin typeface="Consolas" panose="020B0609020204030204" pitchFamily="49" charset="0"/>
              </a:rPr>
              <a:t>var</a:t>
            </a:r>
            <a:r>
              <a:rPr lang="en-US" dirty="0">
                <a:solidFill>
                  <a:srgbClr val="D4D4D4"/>
                </a:solidFill>
                <a:latin typeface="Consolas" panose="020B0609020204030204" pitchFamily="49" charset="0"/>
              </a:rPr>
              <a:t> </a:t>
            </a:r>
            <a:r>
              <a:rPr lang="en-US" dirty="0">
                <a:solidFill>
                  <a:srgbClr val="9CDCFE"/>
                </a:solidFill>
                <a:latin typeface="Consolas" panose="020B0609020204030204" pitchFamily="49" charset="0"/>
              </a:rPr>
              <a:t>obj1</a:t>
            </a:r>
            <a:r>
              <a:rPr lang="en-US" dirty="0">
                <a:solidFill>
                  <a:srgbClr val="D4D4D4"/>
                </a:solidFill>
                <a:latin typeface="Consolas" panose="020B0609020204030204" pitchFamily="49" charset="0"/>
              </a:rPr>
              <a:t> = </a:t>
            </a:r>
            <a:r>
              <a:rPr lang="en-US" dirty="0">
                <a:solidFill>
                  <a:srgbClr val="569CD6"/>
                </a:solidFill>
                <a:latin typeface="Consolas" panose="020B0609020204030204" pitchFamily="49" charset="0"/>
              </a:rPr>
              <a:t>new</a:t>
            </a:r>
            <a:r>
              <a:rPr lang="en-US" dirty="0">
                <a:solidFill>
                  <a:srgbClr val="D4D4D4"/>
                </a:solidFill>
                <a:latin typeface="Consolas" panose="020B0609020204030204" pitchFamily="49" charset="0"/>
              </a:rPr>
              <a:t> </a:t>
            </a:r>
            <a:r>
              <a:rPr lang="en-US" dirty="0" err="1">
                <a:solidFill>
                  <a:srgbClr val="4EC9B0"/>
                </a:solidFill>
                <a:latin typeface="Consolas" panose="020B0609020204030204" pitchFamily="49" charset="0"/>
              </a:rPr>
              <a:t>testFunc</a:t>
            </a:r>
            <a:r>
              <a:rPr lang="en-US" dirty="0">
                <a:solidFill>
                  <a:srgbClr val="D4D4D4"/>
                </a:solidFill>
                <a:latin typeface="Consolas" panose="020B0609020204030204" pitchFamily="49" charset="0"/>
              </a:rPr>
              <a:t>();</a:t>
            </a:r>
          </a:p>
          <a:p>
            <a:r>
              <a:rPr lang="en-US" dirty="0">
                <a:solidFill>
                  <a:srgbClr val="569CD6"/>
                </a:solidFill>
                <a:latin typeface="Consolas" panose="020B0609020204030204" pitchFamily="49" charset="0"/>
              </a:rPr>
              <a:t>var</a:t>
            </a:r>
            <a:r>
              <a:rPr lang="en-US" dirty="0">
                <a:solidFill>
                  <a:srgbClr val="D4D4D4"/>
                </a:solidFill>
                <a:latin typeface="Consolas" panose="020B0609020204030204" pitchFamily="49" charset="0"/>
              </a:rPr>
              <a:t> </a:t>
            </a:r>
            <a:r>
              <a:rPr lang="en-US" dirty="0">
                <a:solidFill>
                  <a:srgbClr val="9CDCFE"/>
                </a:solidFill>
                <a:latin typeface="Consolas" panose="020B0609020204030204" pitchFamily="49" charset="0"/>
              </a:rPr>
              <a:t>obj2</a:t>
            </a:r>
            <a:r>
              <a:rPr lang="en-US" dirty="0">
                <a:solidFill>
                  <a:srgbClr val="D4D4D4"/>
                </a:solidFill>
                <a:latin typeface="Consolas" panose="020B0609020204030204" pitchFamily="49" charset="0"/>
              </a:rPr>
              <a:t> = </a:t>
            </a:r>
            <a:r>
              <a:rPr lang="en-US" dirty="0">
                <a:solidFill>
                  <a:srgbClr val="569CD6"/>
                </a:solidFill>
                <a:latin typeface="Consolas" panose="020B0609020204030204" pitchFamily="49" charset="0"/>
              </a:rPr>
              <a:t>new</a:t>
            </a:r>
            <a:r>
              <a:rPr lang="en-US" dirty="0">
                <a:solidFill>
                  <a:srgbClr val="D4D4D4"/>
                </a:solidFill>
                <a:latin typeface="Consolas" panose="020B0609020204030204" pitchFamily="49" charset="0"/>
              </a:rPr>
              <a:t> </a:t>
            </a:r>
            <a:r>
              <a:rPr lang="en-US" dirty="0" err="1">
                <a:solidFill>
                  <a:srgbClr val="4EC9B0"/>
                </a:solidFill>
                <a:latin typeface="Consolas" panose="020B0609020204030204" pitchFamily="49" charset="0"/>
              </a:rPr>
              <a:t>testFunc</a:t>
            </a:r>
            <a:r>
              <a:rPr lang="en-US" dirty="0">
                <a:solidFill>
                  <a:srgbClr val="D4D4D4"/>
                </a:solidFill>
                <a:latin typeface="Consolas" panose="020B0609020204030204" pitchFamily="49" charset="0"/>
              </a:rPr>
              <a:t>();</a:t>
            </a:r>
          </a:p>
          <a:p>
            <a:r>
              <a:rPr lang="en-US" dirty="0">
                <a:solidFill>
                  <a:srgbClr val="9CDCFE"/>
                </a:solidFill>
                <a:latin typeface="Consolas" panose="020B0609020204030204" pitchFamily="49" charset="0"/>
              </a:rPr>
              <a:t>obj1</a:t>
            </a:r>
            <a:r>
              <a:rPr lang="en-US" dirty="0">
                <a:solidFill>
                  <a:srgbClr val="D4D4D4"/>
                </a:solidFill>
                <a:latin typeface="Consolas" panose="020B0609020204030204" pitchFamily="49" charset="0"/>
              </a:rPr>
              <a:t>.</a:t>
            </a:r>
            <a:r>
              <a:rPr lang="en-US" dirty="0">
                <a:solidFill>
                  <a:srgbClr val="9CDCFE"/>
                </a:solidFill>
                <a:latin typeface="Consolas" panose="020B0609020204030204" pitchFamily="49" charset="0"/>
              </a:rPr>
              <a:t>__proto__</a:t>
            </a:r>
            <a:r>
              <a:rPr lang="en-US" dirty="0">
                <a:solidFill>
                  <a:srgbClr val="D4D4D4"/>
                </a:solidFill>
                <a:latin typeface="Consolas" panose="020B0609020204030204" pitchFamily="49" charset="0"/>
              </a:rPr>
              <a:t> === </a:t>
            </a:r>
            <a:r>
              <a:rPr lang="en-US" dirty="0">
                <a:solidFill>
                  <a:srgbClr val="9CDCFE"/>
                </a:solidFill>
                <a:latin typeface="Consolas" panose="020B0609020204030204" pitchFamily="49" charset="0"/>
              </a:rPr>
              <a:t>obj2</a:t>
            </a:r>
            <a:r>
              <a:rPr lang="en-US" dirty="0">
                <a:solidFill>
                  <a:srgbClr val="D4D4D4"/>
                </a:solidFill>
                <a:latin typeface="Consolas" panose="020B0609020204030204" pitchFamily="49" charset="0"/>
              </a:rPr>
              <a:t>.</a:t>
            </a:r>
            <a:r>
              <a:rPr lang="en-US" dirty="0">
                <a:solidFill>
                  <a:srgbClr val="9CDCFE"/>
                </a:solidFill>
                <a:latin typeface="Consolas" panose="020B0609020204030204" pitchFamily="49" charset="0"/>
              </a:rPr>
              <a:t>__proto__</a:t>
            </a:r>
            <a:r>
              <a:rPr lang="en-US" dirty="0">
                <a:solidFill>
                  <a:srgbClr val="D4D4D4"/>
                </a:solidFill>
                <a:latin typeface="Consolas" panose="020B0609020204030204" pitchFamily="49" charset="0"/>
              </a:rPr>
              <a:t>;    </a:t>
            </a:r>
            <a:r>
              <a:rPr lang="en-US" dirty="0">
                <a:solidFill>
                  <a:srgbClr val="6A9955"/>
                </a:solidFill>
                <a:latin typeface="Consolas" panose="020B0609020204030204" pitchFamily="49" charset="0"/>
              </a:rPr>
              <a:t>// true</a:t>
            </a:r>
            <a:endParaRPr lang="en-US" dirty="0">
              <a:solidFill>
                <a:srgbClr val="D4D4D4"/>
              </a:solidFill>
              <a:latin typeface="Consolas" panose="020B0609020204030204" pitchFamily="49" charset="0"/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24C4F80D-BD0B-8072-69A8-41992A8264D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3" b="62067"/>
          <a:stretch/>
        </p:blipFill>
        <p:spPr>
          <a:xfrm>
            <a:off x="7635271" y="4936925"/>
            <a:ext cx="3718529" cy="999418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96720822-0B61-575C-37E7-012D1ED89D31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-1" b="31989"/>
          <a:stretch/>
        </p:blipFill>
        <p:spPr>
          <a:xfrm>
            <a:off x="7635271" y="2950603"/>
            <a:ext cx="4315264" cy="12488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9127167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091D313-1938-792B-3B67-FF1D5A2574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  <a:t>(</a:t>
            </a:r>
            <a:r>
              <a:rPr kumimoji="0" lang="en-US" sz="1800" b="0" i="0" u="none" strike="noStrike" kern="1200" cap="none" spc="0" normalizeH="0" baseline="0" noProof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  <a:t>delegowanie</a:t>
            </a:r>
            <a:r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  <a:t> </a:t>
            </a:r>
            <a:r>
              <a:rPr kumimoji="0" lang="en-US" sz="1800" b="0" i="0" u="none" strike="noStrike" kern="1200" cap="none" spc="0" normalizeH="0" baseline="0" noProof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  <a:t>referencyjne</a:t>
            </a:r>
            <a:r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  <a:t>)</a:t>
            </a:r>
            <a:br>
              <a:rPr kumimoji="0" lang="en-US" sz="44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</a:br>
            <a:r>
              <a:rPr kumimoji="0" lang="en-US" sz="4400" b="0" i="0" u="none" strike="noStrike" kern="1200" cap="none" spc="0" normalizeH="0" baseline="0" noProof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  <a:t>Dziedziczenie</a:t>
            </a:r>
            <a:r>
              <a:rPr kumimoji="0" lang="en-US" sz="44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  <a:t> </a:t>
            </a:r>
            <a:r>
              <a:rPr kumimoji="0" lang="en-US" sz="4400" b="0" i="0" u="none" strike="noStrike" kern="1200" cap="none" spc="0" normalizeH="0" baseline="0" noProof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  <a:t>Prototypowe</a:t>
            </a:r>
            <a:r>
              <a:rPr kumimoji="0" lang="en-US" sz="44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  <a:t>:</a:t>
            </a:r>
            <a:br>
              <a:rPr lang="en-US"/>
            </a:br>
            <a:r>
              <a:rPr lang="en-US" sz="3100"/>
              <a:t>prototype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6E713309-3625-0BFE-4AB4-E97DB3C7D2CB}"/>
              </a:ext>
            </a:extLst>
          </p:cNvPr>
          <p:cNvSpPr txBox="1"/>
          <p:nvPr/>
        </p:nvSpPr>
        <p:spPr>
          <a:xfrm>
            <a:off x="1185335" y="2799556"/>
            <a:ext cx="4707465" cy="28623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b="0">
                <a:solidFill>
                  <a:srgbClr val="6A9955"/>
                </a:solidFill>
                <a:effectLst/>
                <a:latin typeface="Consolas" panose="020B0609020204030204" pitchFamily="49" charset="0"/>
              </a:rPr>
              <a:t>// animal.js</a:t>
            </a:r>
            <a:endParaRPr lang="en-US">
              <a:solidFill>
                <a:srgbClr val="D4D4D4"/>
              </a:solidFill>
              <a:latin typeface="Consolas" panose="020B0609020204030204" pitchFamily="49" charset="0"/>
            </a:endParaRPr>
          </a:p>
          <a:p>
            <a:r>
              <a:rPr lang="en-US">
                <a:solidFill>
                  <a:srgbClr val="569CD6"/>
                </a:solidFill>
                <a:latin typeface="Consolas" panose="020B0609020204030204" pitchFamily="49" charset="0"/>
              </a:rPr>
              <a:t>function</a:t>
            </a:r>
            <a:r>
              <a:rPr lang="en-US">
                <a:solidFill>
                  <a:srgbClr val="D4D4D4"/>
                </a:solidFill>
                <a:latin typeface="Consolas" panose="020B0609020204030204" pitchFamily="49" charset="0"/>
              </a:rPr>
              <a:t> </a:t>
            </a:r>
            <a:r>
              <a:rPr lang="en-US">
                <a:solidFill>
                  <a:srgbClr val="4EC9B0"/>
                </a:solidFill>
                <a:latin typeface="Consolas" panose="020B0609020204030204" pitchFamily="49" charset="0"/>
              </a:rPr>
              <a:t>Animal</a:t>
            </a:r>
            <a:r>
              <a:rPr lang="en-US">
                <a:solidFill>
                  <a:srgbClr val="D4D4D4"/>
                </a:solidFill>
                <a:latin typeface="Consolas" panose="020B0609020204030204" pitchFamily="49" charset="0"/>
              </a:rPr>
              <a:t>(</a:t>
            </a:r>
            <a:r>
              <a:rPr lang="en-US">
                <a:solidFill>
                  <a:srgbClr val="9CDCFE"/>
                </a:solidFill>
                <a:latin typeface="Consolas" panose="020B0609020204030204" pitchFamily="49" charset="0"/>
              </a:rPr>
              <a:t>voice</a:t>
            </a:r>
            <a:r>
              <a:rPr lang="en-US">
                <a:solidFill>
                  <a:srgbClr val="D4D4D4"/>
                </a:solidFill>
                <a:latin typeface="Consolas" panose="020B0609020204030204" pitchFamily="49" charset="0"/>
              </a:rPr>
              <a:t>) {</a:t>
            </a:r>
          </a:p>
          <a:p>
            <a:r>
              <a:rPr lang="en-US">
                <a:solidFill>
                  <a:srgbClr val="D4D4D4"/>
                </a:solidFill>
                <a:latin typeface="Consolas" panose="020B0609020204030204" pitchFamily="49" charset="0"/>
              </a:rPr>
              <a:t>  </a:t>
            </a:r>
            <a:r>
              <a:rPr lang="en-US" err="1">
                <a:solidFill>
                  <a:srgbClr val="569CD6"/>
                </a:solidFill>
                <a:latin typeface="Consolas" panose="020B0609020204030204" pitchFamily="49" charset="0"/>
              </a:rPr>
              <a:t>this</a:t>
            </a:r>
            <a:r>
              <a:rPr lang="en-US" err="1">
                <a:solidFill>
                  <a:srgbClr val="D4D4D4"/>
                </a:solidFill>
                <a:latin typeface="Consolas" panose="020B0609020204030204" pitchFamily="49" charset="0"/>
              </a:rPr>
              <a:t>.</a:t>
            </a:r>
            <a:r>
              <a:rPr lang="en-US" err="1">
                <a:solidFill>
                  <a:srgbClr val="9CDCFE"/>
                </a:solidFill>
                <a:latin typeface="Consolas" panose="020B0609020204030204" pitchFamily="49" charset="0"/>
              </a:rPr>
              <a:t>voice</a:t>
            </a:r>
            <a:r>
              <a:rPr lang="en-US">
                <a:solidFill>
                  <a:srgbClr val="D4D4D4"/>
                </a:solidFill>
                <a:latin typeface="Consolas" panose="020B0609020204030204" pitchFamily="49" charset="0"/>
              </a:rPr>
              <a:t> = </a:t>
            </a:r>
            <a:r>
              <a:rPr lang="en-US">
                <a:solidFill>
                  <a:srgbClr val="9CDCFE"/>
                </a:solidFill>
                <a:latin typeface="Consolas" panose="020B0609020204030204" pitchFamily="49" charset="0"/>
              </a:rPr>
              <a:t>voice</a:t>
            </a:r>
            <a:r>
              <a:rPr lang="en-US">
                <a:solidFill>
                  <a:srgbClr val="D4D4D4"/>
                </a:solidFill>
                <a:latin typeface="Consolas" panose="020B0609020204030204" pitchFamily="49" charset="0"/>
              </a:rPr>
              <a:t>;</a:t>
            </a:r>
          </a:p>
          <a:p>
            <a:r>
              <a:rPr lang="en-US">
                <a:solidFill>
                  <a:srgbClr val="D4D4D4"/>
                </a:solidFill>
                <a:latin typeface="Consolas" panose="020B0609020204030204" pitchFamily="49" charset="0"/>
              </a:rPr>
              <a:t>  </a:t>
            </a:r>
            <a:r>
              <a:rPr lang="en-US" err="1">
                <a:solidFill>
                  <a:srgbClr val="569CD6"/>
                </a:solidFill>
                <a:latin typeface="Consolas" panose="020B0609020204030204" pitchFamily="49" charset="0"/>
              </a:rPr>
              <a:t>this</a:t>
            </a:r>
            <a:r>
              <a:rPr lang="en-US" err="1">
                <a:solidFill>
                  <a:srgbClr val="D4D4D4"/>
                </a:solidFill>
                <a:latin typeface="Consolas" panose="020B0609020204030204" pitchFamily="49" charset="0"/>
              </a:rPr>
              <a:t>.</a:t>
            </a:r>
            <a:r>
              <a:rPr lang="en-US" err="1">
                <a:solidFill>
                  <a:srgbClr val="9CDCFE"/>
                </a:solidFill>
                <a:latin typeface="Consolas" panose="020B0609020204030204" pitchFamily="49" charset="0"/>
              </a:rPr>
              <a:t>speak</a:t>
            </a:r>
            <a:r>
              <a:rPr lang="en-US">
                <a:solidFill>
                  <a:srgbClr val="D4D4D4"/>
                </a:solidFill>
                <a:latin typeface="Consolas" panose="020B0609020204030204" pitchFamily="49" charset="0"/>
              </a:rPr>
              <a:t> = </a:t>
            </a:r>
            <a:r>
              <a:rPr lang="en-US">
                <a:solidFill>
                  <a:srgbClr val="DCDCAA"/>
                </a:solidFill>
                <a:latin typeface="Consolas" panose="020B0609020204030204" pitchFamily="49" charset="0"/>
              </a:rPr>
              <a:t>speak</a:t>
            </a:r>
            <a:r>
              <a:rPr lang="en-US">
                <a:solidFill>
                  <a:srgbClr val="D4D4D4"/>
                </a:solidFill>
                <a:latin typeface="Consolas" panose="020B0609020204030204" pitchFamily="49" charset="0"/>
              </a:rPr>
              <a:t>;</a:t>
            </a:r>
          </a:p>
          <a:p>
            <a:r>
              <a:rPr lang="en-US">
                <a:solidFill>
                  <a:srgbClr val="D4D4D4"/>
                </a:solidFill>
                <a:latin typeface="Consolas" panose="020B0609020204030204" pitchFamily="49" charset="0"/>
              </a:rPr>
              <a:t>}</a:t>
            </a:r>
          </a:p>
          <a:p>
            <a:endParaRPr lang="en-US">
              <a:solidFill>
                <a:srgbClr val="D4D4D4"/>
              </a:solidFill>
              <a:latin typeface="Consolas" panose="020B0609020204030204" pitchFamily="49" charset="0"/>
            </a:endParaRPr>
          </a:p>
          <a:p>
            <a:r>
              <a:rPr lang="en-US" b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function </a:t>
            </a:r>
            <a:r>
              <a:rPr lang="en-US" b="0">
                <a:solidFill>
                  <a:srgbClr val="DCDCAA"/>
                </a:solidFill>
                <a:effectLst/>
                <a:latin typeface="Consolas" panose="020B0609020204030204" pitchFamily="49" charset="0"/>
              </a:rPr>
              <a:t>speak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() {</a:t>
            </a:r>
          </a:p>
          <a:p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</a:t>
            </a:r>
            <a:r>
              <a:rPr lang="en-US" b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console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.</a:t>
            </a:r>
            <a:r>
              <a:rPr lang="en-US" b="0">
                <a:solidFill>
                  <a:srgbClr val="DCDCAA"/>
                </a:solidFill>
                <a:effectLst/>
                <a:latin typeface="Consolas" panose="020B0609020204030204" pitchFamily="49" charset="0"/>
              </a:rPr>
              <a:t>log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(</a:t>
            </a:r>
            <a:r>
              <a:rPr lang="en-US" b="0" err="1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this</a:t>
            </a:r>
            <a:r>
              <a:rPr lang="en-US" b="0" err="1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.</a:t>
            </a:r>
            <a:r>
              <a:rPr lang="en-US" b="0" err="1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voice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);</a:t>
            </a:r>
          </a:p>
          <a:p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}</a:t>
            </a:r>
          </a:p>
          <a:p>
            <a:endParaRPr lang="en-US">
              <a:solidFill>
                <a:srgbClr val="D4D4D4"/>
              </a:solidFill>
              <a:latin typeface="Consolas" panose="020B0609020204030204" pitchFamily="49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F2470E24-ABE2-88F9-6094-922F19ED33F7}"/>
              </a:ext>
            </a:extLst>
          </p:cNvPr>
          <p:cNvSpPr txBox="1"/>
          <p:nvPr/>
        </p:nvSpPr>
        <p:spPr>
          <a:xfrm>
            <a:off x="1180497" y="1654002"/>
            <a:ext cx="4064001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>
                <a:solidFill>
                  <a:srgbClr val="6A9955"/>
                </a:solidFill>
                <a:latin typeface="Consolas" panose="020B0609020204030204" pitchFamily="49" charset="0"/>
              </a:rPr>
              <a:t>// index.js</a:t>
            </a:r>
            <a:endParaRPr lang="en-US">
              <a:solidFill>
                <a:srgbClr val="D4D4D4"/>
              </a:solidFill>
              <a:latin typeface="Consolas" panose="020B0609020204030204" pitchFamily="49" charset="0"/>
            </a:endParaRPr>
          </a:p>
          <a:p>
            <a:r>
              <a:rPr lang="en-US">
                <a:solidFill>
                  <a:srgbClr val="569CD6"/>
                </a:solidFill>
                <a:latin typeface="Consolas" panose="020B0609020204030204" pitchFamily="49" charset="0"/>
              </a:rPr>
              <a:t>var</a:t>
            </a:r>
            <a:r>
              <a:rPr lang="en-US">
                <a:solidFill>
                  <a:srgbClr val="D4D4D4"/>
                </a:solidFill>
                <a:latin typeface="Consolas" panose="020B0609020204030204" pitchFamily="49" charset="0"/>
              </a:rPr>
              <a:t> </a:t>
            </a:r>
            <a:r>
              <a:rPr lang="en-US">
                <a:solidFill>
                  <a:srgbClr val="9CDCFE"/>
                </a:solidFill>
                <a:latin typeface="Consolas" panose="020B0609020204030204" pitchFamily="49" charset="0"/>
              </a:rPr>
              <a:t>dog</a:t>
            </a:r>
            <a:r>
              <a:rPr lang="en-US">
                <a:solidFill>
                  <a:srgbClr val="D4D4D4"/>
                </a:solidFill>
                <a:latin typeface="Consolas" panose="020B0609020204030204" pitchFamily="49" charset="0"/>
              </a:rPr>
              <a:t> = </a:t>
            </a:r>
            <a:r>
              <a:rPr lang="en-US" b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new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US">
                <a:solidFill>
                  <a:srgbClr val="4EC9B0"/>
                </a:solidFill>
                <a:latin typeface="Consolas" panose="020B0609020204030204" pitchFamily="49" charset="0"/>
              </a:rPr>
              <a:t>Animal</a:t>
            </a:r>
            <a:r>
              <a:rPr lang="en-US">
                <a:solidFill>
                  <a:srgbClr val="D4D4D4"/>
                </a:solidFill>
                <a:latin typeface="Consolas" panose="020B0609020204030204" pitchFamily="49" charset="0"/>
              </a:rPr>
              <a:t>(</a:t>
            </a:r>
            <a:r>
              <a:rPr lang="en-US">
                <a:solidFill>
                  <a:srgbClr val="CE9178"/>
                </a:solidFill>
                <a:latin typeface="Consolas" panose="020B0609020204030204" pitchFamily="49" charset="0"/>
              </a:rPr>
              <a:t>"woof"</a:t>
            </a:r>
            <a:r>
              <a:rPr lang="en-US">
                <a:solidFill>
                  <a:srgbClr val="D4D4D4"/>
                </a:solidFill>
                <a:latin typeface="Consolas" panose="020B0609020204030204" pitchFamily="49" charset="0"/>
              </a:rPr>
              <a:t>);</a:t>
            </a:r>
          </a:p>
          <a:p>
            <a:r>
              <a:rPr lang="en-US" err="1">
                <a:solidFill>
                  <a:srgbClr val="9CDCFE"/>
                </a:solidFill>
                <a:latin typeface="Consolas" panose="020B0609020204030204" pitchFamily="49" charset="0"/>
              </a:rPr>
              <a:t>dog</a:t>
            </a:r>
            <a:r>
              <a:rPr lang="en-US" err="1">
                <a:solidFill>
                  <a:srgbClr val="D4D4D4"/>
                </a:solidFill>
                <a:latin typeface="Consolas" panose="020B0609020204030204" pitchFamily="49" charset="0"/>
              </a:rPr>
              <a:t>.</a:t>
            </a:r>
            <a:r>
              <a:rPr lang="en-US" err="1">
                <a:solidFill>
                  <a:srgbClr val="DCDCAA"/>
                </a:solidFill>
                <a:latin typeface="Consolas" panose="020B0609020204030204" pitchFamily="49" charset="0"/>
              </a:rPr>
              <a:t>speak</a:t>
            </a:r>
            <a:r>
              <a:rPr lang="en-US">
                <a:solidFill>
                  <a:srgbClr val="D4D4D4"/>
                </a:solidFill>
                <a:latin typeface="Consolas" panose="020B0609020204030204" pitchFamily="49" charset="0"/>
              </a:rPr>
              <a:t>(); </a:t>
            </a:r>
            <a:r>
              <a:rPr lang="en-US">
                <a:solidFill>
                  <a:srgbClr val="6A9955"/>
                </a:solidFill>
                <a:latin typeface="Consolas" panose="020B0609020204030204" pitchFamily="49" charset="0"/>
              </a:rPr>
              <a:t>// woof</a:t>
            </a:r>
            <a:endParaRPr lang="en-US">
              <a:solidFill>
                <a:srgbClr val="D4D4D4"/>
              </a:solidFill>
              <a:latin typeface="Consolas" panose="020B0609020204030204" pitchFamily="49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069E66C7-3F42-4172-170C-53493464DA72}"/>
              </a:ext>
            </a:extLst>
          </p:cNvPr>
          <p:cNvSpPr txBox="1"/>
          <p:nvPr/>
        </p:nvSpPr>
        <p:spPr>
          <a:xfrm>
            <a:off x="6812040" y="3172090"/>
            <a:ext cx="4136571" cy="203132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b="0">
                <a:solidFill>
                  <a:srgbClr val="6A9955"/>
                </a:solidFill>
                <a:effectLst/>
                <a:latin typeface="Consolas" panose="020B0609020204030204" pitchFamily="49" charset="0"/>
              </a:rPr>
              <a:t># animal.py</a:t>
            </a:r>
            <a:endParaRPr lang="en-US" b="0">
              <a:solidFill>
                <a:srgbClr val="D4D4D4"/>
              </a:solidFill>
              <a:effectLst/>
              <a:latin typeface="Consolas" panose="020B0609020204030204" pitchFamily="49" charset="0"/>
            </a:endParaRPr>
          </a:p>
          <a:p>
            <a:r>
              <a:rPr lang="en-US" b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class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US" b="0">
                <a:solidFill>
                  <a:srgbClr val="4EC9B0"/>
                </a:solidFill>
                <a:effectLst/>
                <a:latin typeface="Consolas" panose="020B0609020204030204" pitchFamily="49" charset="0"/>
              </a:rPr>
              <a:t>Animal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:</a:t>
            </a:r>
          </a:p>
          <a:p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  </a:t>
            </a:r>
            <a:r>
              <a:rPr lang="en-US" b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def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US" b="0">
                <a:solidFill>
                  <a:srgbClr val="DCDCAA"/>
                </a:solidFill>
                <a:effectLst/>
                <a:latin typeface="Consolas" panose="020B0609020204030204" pitchFamily="49" charset="0"/>
              </a:rPr>
              <a:t>__</a:t>
            </a:r>
            <a:r>
              <a:rPr lang="en-US" b="0" err="1">
                <a:solidFill>
                  <a:srgbClr val="DCDCAA"/>
                </a:solidFill>
                <a:effectLst/>
                <a:latin typeface="Consolas" panose="020B0609020204030204" pitchFamily="49" charset="0"/>
              </a:rPr>
              <a:t>init</a:t>
            </a:r>
            <a:r>
              <a:rPr lang="en-US" b="0">
                <a:solidFill>
                  <a:srgbClr val="DCDCAA"/>
                </a:solidFill>
                <a:effectLst/>
                <a:latin typeface="Consolas" panose="020B0609020204030204" pitchFamily="49" charset="0"/>
              </a:rPr>
              <a:t>__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(</a:t>
            </a:r>
            <a:r>
              <a:rPr lang="en-US" b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self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, </a:t>
            </a:r>
            <a:r>
              <a:rPr lang="en-US" b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voice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):</a:t>
            </a:r>
          </a:p>
          <a:p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      </a:t>
            </a:r>
            <a:r>
              <a:rPr lang="en-US" b="0" err="1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self</a:t>
            </a:r>
            <a:r>
              <a:rPr lang="en-US" b="0" err="1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.</a:t>
            </a:r>
            <a:r>
              <a:rPr lang="en-US" b="0" err="1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voice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= </a:t>
            </a:r>
            <a:r>
              <a:rPr lang="en-US" b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voice</a:t>
            </a:r>
          </a:p>
          <a:p>
            <a:endParaRPr lang="en-US" b="0">
              <a:solidFill>
                <a:srgbClr val="D4D4D4"/>
              </a:solidFill>
              <a:effectLst/>
              <a:latin typeface="Consolas" panose="020B0609020204030204" pitchFamily="49" charset="0"/>
            </a:endParaRPr>
          </a:p>
          <a:p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  </a:t>
            </a:r>
            <a:r>
              <a:rPr lang="en-US" b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def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US" b="0">
                <a:solidFill>
                  <a:srgbClr val="DCDCAA"/>
                </a:solidFill>
                <a:effectLst/>
                <a:latin typeface="Consolas" panose="020B0609020204030204" pitchFamily="49" charset="0"/>
              </a:rPr>
              <a:t>speak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(</a:t>
            </a:r>
            <a:r>
              <a:rPr lang="en-US" b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self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):</a:t>
            </a:r>
          </a:p>
          <a:p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      </a:t>
            </a:r>
            <a:r>
              <a:rPr lang="en-US" b="0">
                <a:solidFill>
                  <a:srgbClr val="DCDCAA"/>
                </a:solidFill>
                <a:effectLst/>
                <a:latin typeface="Consolas" panose="020B0609020204030204" pitchFamily="49" charset="0"/>
              </a:rPr>
              <a:t>print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(</a:t>
            </a:r>
            <a:r>
              <a:rPr lang="en-US" b="0" err="1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self</a:t>
            </a:r>
            <a:r>
              <a:rPr lang="en-US" b="0" err="1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.</a:t>
            </a:r>
            <a:r>
              <a:rPr lang="en-US" b="0" err="1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voice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)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9C238A17-E983-1D90-2009-3EBCEB1BF089}"/>
              </a:ext>
            </a:extLst>
          </p:cNvPr>
          <p:cNvSpPr txBox="1"/>
          <p:nvPr/>
        </p:nvSpPr>
        <p:spPr>
          <a:xfrm>
            <a:off x="6812040" y="1690688"/>
            <a:ext cx="2844800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b="0">
                <a:solidFill>
                  <a:srgbClr val="6A9955"/>
                </a:solidFill>
                <a:effectLst/>
                <a:latin typeface="Consolas" panose="020B0609020204030204" pitchFamily="49" charset="0"/>
              </a:rPr>
              <a:t># main.py</a:t>
            </a:r>
            <a:endParaRPr lang="en-US" b="0">
              <a:solidFill>
                <a:srgbClr val="D4D4D4"/>
              </a:solidFill>
              <a:effectLst/>
              <a:latin typeface="Consolas" panose="020B0609020204030204" pitchFamily="49" charset="0"/>
            </a:endParaRPr>
          </a:p>
          <a:p>
            <a:r>
              <a:rPr lang="en-US" b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dog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= </a:t>
            </a:r>
            <a:r>
              <a:rPr lang="en-US" b="0">
                <a:solidFill>
                  <a:srgbClr val="4EC9B0"/>
                </a:solidFill>
                <a:effectLst/>
                <a:latin typeface="Consolas" panose="020B0609020204030204" pitchFamily="49" charset="0"/>
              </a:rPr>
              <a:t>Animal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(</a:t>
            </a:r>
            <a:r>
              <a:rPr lang="en-US" b="0">
                <a:solidFill>
                  <a:srgbClr val="CE9178"/>
                </a:solidFill>
                <a:effectLst/>
                <a:latin typeface="Consolas" panose="020B0609020204030204" pitchFamily="49" charset="0"/>
              </a:rPr>
              <a:t>"woof"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)</a:t>
            </a:r>
          </a:p>
          <a:p>
            <a:r>
              <a:rPr lang="en-US" b="0" err="1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dog</a:t>
            </a:r>
            <a:r>
              <a:rPr lang="en-US" b="0" err="1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.</a:t>
            </a:r>
            <a:r>
              <a:rPr lang="en-US" b="0" err="1">
                <a:solidFill>
                  <a:srgbClr val="DCDCAA"/>
                </a:solidFill>
                <a:effectLst/>
                <a:latin typeface="Consolas" panose="020B0609020204030204" pitchFamily="49" charset="0"/>
              </a:rPr>
              <a:t>speak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() </a:t>
            </a:r>
            <a:r>
              <a:rPr lang="en-US" b="0">
                <a:solidFill>
                  <a:srgbClr val="6A9955"/>
                </a:solidFill>
                <a:effectLst/>
                <a:latin typeface="Consolas" panose="020B0609020204030204" pitchFamily="49" charset="0"/>
              </a:rPr>
              <a:t># woof</a:t>
            </a:r>
            <a:endParaRPr lang="en-US" b="0">
              <a:solidFill>
                <a:srgbClr val="D4D4D4"/>
              </a:solidFill>
              <a:effectLst/>
              <a:latin typeface="Consolas" panose="020B06090202040302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53710503"/>
      </p:ext>
    </p:extLst>
  </p:cSld>
  <p:clrMapOvr>
    <a:masterClrMapping/>
  </p:clrMapOvr>
  <p:transition spd="med">
    <p:pull/>
  </p:transition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091D313-1938-792B-3B67-FF1D5A2574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  <a:t>(</a:t>
            </a:r>
            <a:r>
              <a:rPr kumimoji="0" lang="en-US" sz="1600" b="0" i="0" u="none" strike="noStrike" kern="1200" cap="none" spc="0" normalizeH="0" baseline="0" noProof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  <a:t>delegowanie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  <a:t> </a:t>
            </a:r>
            <a:r>
              <a:rPr kumimoji="0" lang="en-US" sz="1600" b="0" i="0" u="none" strike="noStrike" kern="1200" cap="none" spc="0" normalizeH="0" baseline="0" noProof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  <a:t>referencyjne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  <a:t>)</a:t>
            </a:r>
            <a:br>
              <a:rPr kumimoji="0" lang="en-US" sz="40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</a:br>
            <a:r>
              <a:rPr kumimoji="0" lang="en-US" sz="4000" b="0" i="0" u="none" strike="noStrike" kern="1200" cap="none" spc="0" normalizeH="0" baseline="0" noProof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  <a:t>Dziedziczenie</a:t>
            </a:r>
            <a:r>
              <a:rPr kumimoji="0" lang="en-US" sz="40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  <a:t> </a:t>
            </a:r>
            <a:r>
              <a:rPr kumimoji="0" lang="en-US" sz="4000" b="0" i="0" u="none" strike="noStrike" kern="1200" cap="none" spc="0" normalizeH="0" baseline="0" noProof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  <a:t>Prototypowe</a:t>
            </a:r>
            <a:r>
              <a:rPr kumimoji="0" lang="en-US" sz="40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  <a:t>:</a:t>
            </a:r>
            <a:br>
              <a:rPr kumimoji="0" lang="en-US" sz="40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</a:br>
            <a:r>
              <a:rPr kumimoji="0" lang="en-US" sz="2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  <a:t>prototype</a:t>
            </a:r>
            <a:endParaRPr 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6E713309-3625-0BFE-4AB4-E97DB3C7D2CB}"/>
              </a:ext>
            </a:extLst>
          </p:cNvPr>
          <p:cNvSpPr txBox="1"/>
          <p:nvPr/>
        </p:nvSpPr>
        <p:spPr>
          <a:xfrm>
            <a:off x="1185335" y="2799556"/>
            <a:ext cx="5626705" cy="258532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b="0">
                <a:solidFill>
                  <a:srgbClr val="6A9955"/>
                </a:solidFill>
                <a:effectLst/>
                <a:latin typeface="Consolas" panose="020B0609020204030204" pitchFamily="49" charset="0"/>
              </a:rPr>
              <a:t>// animal.js</a:t>
            </a:r>
            <a:endParaRPr lang="en-US" b="0">
              <a:solidFill>
                <a:srgbClr val="D4D4D4"/>
              </a:solidFill>
              <a:effectLst/>
              <a:latin typeface="Consolas" panose="020B0609020204030204" pitchFamily="49" charset="0"/>
            </a:endParaRPr>
          </a:p>
          <a:p>
            <a:r>
              <a:rPr lang="en-US" b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function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US" b="0">
                <a:solidFill>
                  <a:srgbClr val="4EC9B0"/>
                </a:solidFill>
                <a:effectLst/>
                <a:latin typeface="Consolas" panose="020B0609020204030204" pitchFamily="49" charset="0"/>
              </a:rPr>
              <a:t>Animal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(</a:t>
            </a:r>
            <a:r>
              <a:rPr lang="en-US" b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voice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) {</a:t>
            </a:r>
          </a:p>
          <a:p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</a:t>
            </a:r>
            <a:r>
              <a:rPr lang="en-US" b="0" err="1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this</a:t>
            </a:r>
            <a:r>
              <a:rPr lang="en-US" b="0" err="1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.</a:t>
            </a:r>
            <a:r>
              <a:rPr lang="en-US" b="0" err="1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voice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= </a:t>
            </a:r>
            <a:r>
              <a:rPr lang="en-US" b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voice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;</a:t>
            </a:r>
          </a:p>
          <a:p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}</a:t>
            </a:r>
            <a:b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</a:br>
            <a:r>
              <a:rPr lang="en-US" b="0" err="1">
                <a:solidFill>
                  <a:srgbClr val="4EC9B0"/>
                </a:solidFill>
                <a:effectLst/>
                <a:latin typeface="Consolas" panose="020B0609020204030204" pitchFamily="49" charset="0"/>
              </a:rPr>
              <a:t>Animal</a:t>
            </a:r>
            <a:r>
              <a:rPr lang="en-US" b="0" err="1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.</a:t>
            </a:r>
            <a:r>
              <a:rPr lang="en-US" b="0" err="1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prototype</a:t>
            </a:r>
            <a:r>
              <a:rPr lang="en-US" b="0" err="1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.</a:t>
            </a:r>
            <a:r>
              <a:rPr lang="en-US" b="0" err="1">
                <a:solidFill>
                  <a:srgbClr val="DCDCAA"/>
                </a:solidFill>
                <a:effectLst/>
                <a:latin typeface="Consolas" panose="020B0609020204030204" pitchFamily="49" charset="0"/>
              </a:rPr>
              <a:t>speak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= </a:t>
            </a:r>
            <a:r>
              <a:rPr lang="en-US" b="0">
                <a:solidFill>
                  <a:srgbClr val="DCDCAA"/>
                </a:solidFill>
                <a:effectLst/>
                <a:latin typeface="Consolas" panose="020B0609020204030204" pitchFamily="49" charset="0"/>
              </a:rPr>
              <a:t>speak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;</a:t>
            </a:r>
          </a:p>
          <a:p>
            <a:endParaRPr lang="en-US">
              <a:solidFill>
                <a:srgbClr val="D4D4D4"/>
              </a:solidFill>
              <a:latin typeface="Consolas" panose="020B0609020204030204" pitchFamily="49" charset="0"/>
            </a:endParaRPr>
          </a:p>
          <a:p>
            <a:r>
              <a:rPr lang="en-US" b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function </a:t>
            </a:r>
            <a:r>
              <a:rPr lang="en-US" b="0">
                <a:solidFill>
                  <a:srgbClr val="DCDCAA"/>
                </a:solidFill>
                <a:effectLst/>
                <a:latin typeface="Consolas" panose="020B0609020204030204" pitchFamily="49" charset="0"/>
              </a:rPr>
              <a:t>speak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() {</a:t>
            </a:r>
          </a:p>
          <a:p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</a:t>
            </a:r>
            <a:r>
              <a:rPr lang="en-US" b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console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.</a:t>
            </a:r>
            <a:r>
              <a:rPr lang="en-US" b="0">
                <a:solidFill>
                  <a:srgbClr val="DCDCAA"/>
                </a:solidFill>
                <a:effectLst/>
                <a:latin typeface="Consolas" panose="020B0609020204030204" pitchFamily="49" charset="0"/>
              </a:rPr>
              <a:t>log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(</a:t>
            </a:r>
            <a:r>
              <a:rPr lang="en-US" b="0" err="1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this</a:t>
            </a:r>
            <a:r>
              <a:rPr lang="en-US" b="0" err="1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.</a:t>
            </a:r>
            <a:r>
              <a:rPr lang="en-US" b="0" err="1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voice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);</a:t>
            </a:r>
          </a:p>
          <a:p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}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F2470E24-ABE2-88F9-6094-922F19ED33F7}"/>
              </a:ext>
            </a:extLst>
          </p:cNvPr>
          <p:cNvSpPr txBox="1"/>
          <p:nvPr/>
        </p:nvSpPr>
        <p:spPr>
          <a:xfrm>
            <a:off x="1180497" y="1654002"/>
            <a:ext cx="4064001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>
                <a:solidFill>
                  <a:srgbClr val="6A9955"/>
                </a:solidFill>
                <a:latin typeface="Consolas" panose="020B0609020204030204" pitchFamily="49" charset="0"/>
              </a:rPr>
              <a:t>// index.js</a:t>
            </a:r>
            <a:endParaRPr lang="en-US">
              <a:solidFill>
                <a:srgbClr val="D4D4D4"/>
              </a:solidFill>
              <a:latin typeface="Consolas" panose="020B0609020204030204" pitchFamily="49" charset="0"/>
            </a:endParaRPr>
          </a:p>
          <a:p>
            <a:r>
              <a:rPr lang="en-US">
                <a:solidFill>
                  <a:srgbClr val="569CD6"/>
                </a:solidFill>
                <a:latin typeface="Consolas" panose="020B0609020204030204" pitchFamily="49" charset="0"/>
              </a:rPr>
              <a:t>var</a:t>
            </a:r>
            <a:r>
              <a:rPr lang="en-US">
                <a:solidFill>
                  <a:srgbClr val="D4D4D4"/>
                </a:solidFill>
                <a:latin typeface="Consolas" panose="020B0609020204030204" pitchFamily="49" charset="0"/>
              </a:rPr>
              <a:t> </a:t>
            </a:r>
            <a:r>
              <a:rPr lang="en-US">
                <a:solidFill>
                  <a:srgbClr val="9CDCFE"/>
                </a:solidFill>
                <a:latin typeface="Consolas" panose="020B0609020204030204" pitchFamily="49" charset="0"/>
              </a:rPr>
              <a:t>dog</a:t>
            </a:r>
            <a:r>
              <a:rPr lang="en-US">
                <a:solidFill>
                  <a:srgbClr val="D4D4D4"/>
                </a:solidFill>
                <a:latin typeface="Consolas" panose="020B0609020204030204" pitchFamily="49" charset="0"/>
              </a:rPr>
              <a:t> = </a:t>
            </a:r>
            <a:r>
              <a:rPr lang="en-US" b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new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US">
                <a:solidFill>
                  <a:srgbClr val="4EC9B0"/>
                </a:solidFill>
                <a:latin typeface="Consolas" panose="020B0609020204030204" pitchFamily="49" charset="0"/>
              </a:rPr>
              <a:t>Animal</a:t>
            </a:r>
            <a:r>
              <a:rPr lang="en-US">
                <a:solidFill>
                  <a:srgbClr val="D4D4D4"/>
                </a:solidFill>
                <a:latin typeface="Consolas" panose="020B0609020204030204" pitchFamily="49" charset="0"/>
              </a:rPr>
              <a:t>(</a:t>
            </a:r>
            <a:r>
              <a:rPr lang="en-US">
                <a:solidFill>
                  <a:srgbClr val="CE9178"/>
                </a:solidFill>
                <a:latin typeface="Consolas" panose="020B0609020204030204" pitchFamily="49" charset="0"/>
              </a:rPr>
              <a:t>"woof"</a:t>
            </a:r>
            <a:r>
              <a:rPr lang="en-US">
                <a:solidFill>
                  <a:srgbClr val="D4D4D4"/>
                </a:solidFill>
                <a:latin typeface="Consolas" panose="020B0609020204030204" pitchFamily="49" charset="0"/>
              </a:rPr>
              <a:t>);</a:t>
            </a:r>
          </a:p>
          <a:p>
            <a:r>
              <a:rPr lang="en-US" err="1">
                <a:solidFill>
                  <a:srgbClr val="9CDCFE"/>
                </a:solidFill>
                <a:latin typeface="Consolas" panose="020B0609020204030204" pitchFamily="49" charset="0"/>
              </a:rPr>
              <a:t>dog</a:t>
            </a:r>
            <a:r>
              <a:rPr lang="en-US" err="1">
                <a:solidFill>
                  <a:srgbClr val="D4D4D4"/>
                </a:solidFill>
                <a:latin typeface="Consolas" panose="020B0609020204030204" pitchFamily="49" charset="0"/>
              </a:rPr>
              <a:t>.</a:t>
            </a:r>
            <a:r>
              <a:rPr lang="en-US" err="1">
                <a:solidFill>
                  <a:srgbClr val="DCDCAA"/>
                </a:solidFill>
                <a:latin typeface="Consolas" panose="020B0609020204030204" pitchFamily="49" charset="0"/>
              </a:rPr>
              <a:t>speak</a:t>
            </a:r>
            <a:r>
              <a:rPr lang="en-US">
                <a:solidFill>
                  <a:srgbClr val="D4D4D4"/>
                </a:solidFill>
                <a:latin typeface="Consolas" panose="020B0609020204030204" pitchFamily="49" charset="0"/>
              </a:rPr>
              <a:t>(); </a:t>
            </a:r>
            <a:r>
              <a:rPr lang="en-US">
                <a:solidFill>
                  <a:srgbClr val="6A9955"/>
                </a:solidFill>
                <a:latin typeface="Consolas" panose="020B0609020204030204" pitchFamily="49" charset="0"/>
              </a:rPr>
              <a:t>// woof</a:t>
            </a:r>
            <a:endParaRPr lang="en-US">
              <a:solidFill>
                <a:srgbClr val="D4D4D4"/>
              </a:solidFill>
              <a:latin typeface="Consolas" panose="020B0609020204030204" pitchFamily="49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069E66C7-3F42-4172-170C-53493464DA72}"/>
              </a:ext>
            </a:extLst>
          </p:cNvPr>
          <p:cNvSpPr txBox="1"/>
          <p:nvPr/>
        </p:nvSpPr>
        <p:spPr>
          <a:xfrm>
            <a:off x="6812040" y="3172090"/>
            <a:ext cx="4136571" cy="203132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b="0">
                <a:solidFill>
                  <a:srgbClr val="6A9955"/>
                </a:solidFill>
                <a:effectLst/>
                <a:latin typeface="Consolas" panose="020B0609020204030204" pitchFamily="49" charset="0"/>
              </a:rPr>
              <a:t># animal.py</a:t>
            </a:r>
            <a:endParaRPr lang="en-US" b="0">
              <a:solidFill>
                <a:srgbClr val="D4D4D4"/>
              </a:solidFill>
              <a:effectLst/>
              <a:latin typeface="Consolas" panose="020B0609020204030204" pitchFamily="49" charset="0"/>
            </a:endParaRPr>
          </a:p>
          <a:p>
            <a:r>
              <a:rPr lang="en-US" b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class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US" b="0">
                <a:solidFill>
                  <a:srgbClr val="4EC9B0"/>
                </a:solidFill>
                <a:effectLst/>
                <a:latin typeface="Consolas" panose="020B0609020204030204" pitchFamily="49" charset="0"/>
              </a:rPr>
              <a:t>Animal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:</a:t>
            </a:r>
          </a:p>
          <a:p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  </a:t>
            </a:r>
            <a:r>
              <a:rPr lang="en-US" b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def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US" b="0">
                <a:solidFill>
                  <a:srgbClr val="DCDCAA"/>
                </a:solidFill>
                <a:effectLst/>
                <a:latin typeface="Consolas" panose="020B0609020204030204" pitchFamily="49" charset="0"/>
              </a:rPr>
              <a:t>__</a:t>
            </a:r>
            <a:r>
              <a:rPr lang="en-US" b="0" err="1">
                <a:solidFill>
                  <a:srgbClr val="DCDCAA"/>
                </a:solidFill>
                <a:effectLst/>
                <a:latin typeface="Consolas" panose="020B0609020204030204" pitchFamily="49" charset="0"/>
              </a:rPr>
              <a:t>init</a:t>
            </a:r>
            <a:r>
              <a:rPr lang="en-US" b="0">
                <a:solidFill>
                  <a:srgbClr val="DCDCAA"/>
                </a:solidFill>
                <a:effectLst/>
                <a:latin typeface="Consolas" panose="020B0609020204030204" pitchFamily="49" charset="0"/>
              </a:rPr>
              <a:t>__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(</a:t>
            </a:r>
            <a:r>
              <a:rPr lang="en-US" b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self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, </a:t>
            </a:r>
            <a:r>
              <a:rPr lang="en-US" b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voice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):</a:t>
            </a:r>
          </a:p>
          <a:p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      </a:t>
            </a:r>
            <a:r>
              <a:rPr lang="en-US" b="0" err="1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self</a:t>
            </a:r>
            <a:r>
              <a:rPr lang="en-US" b="0" err="1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.</a:t>
            </a:r>
            <a:r>
              <a:rPr lang="en-US" b="0" err="1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voice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= </a:t>
            </a:r>
            <a:r>
              <a:rPr lang="en-US" b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voice</a:t>
            </a:r>
          </a:p>
          <a:p>
            <a:endParaRPr lang="en-US" b="0">
              <a:solidFill>
                <a:srgbClr val="D4D4D4"/>
              </a:solidFill>
              <a:effectLst/>
              <a:latin typeface="Consolas" panose="020B0609020204030204" pitchFamily="49" charset="0"/>
            </a:endParaRPr>
          </a:p>
          <a:p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  </a:t>
            </a:r>
            <a:r>
              <a:rPr lang="en-US" b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def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US" b="0">
                <a:solidFill>
                  <a:srgbClr val="DCDCAA"/>
                </a:solidFill>
                <a:effectLst/>
                <a:latin typeface="Consolas" panose="020B0609020204030204" pitchFamily="49" charset="0"/>
              </a:rPr>
              <a:t>speak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(</a:t>
            </a:r>
            <a:r>
              <a:rPr lang="en-US" b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self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):</a:t>
            </a:r>
          </a:p>
          <a:p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      </a:t>
            </a:r>
            <a:r>
              <a:rPr lang="en-US" b="0">
                <a:solidFill>
                  <a:srgbClr val="DCDCAA"/>
                </a:solidFill>
                <a:effectLst/>
                <a:latin typeface="Consolas" panose="020B0609020204030204" pitchFamily="49" charset="0"/>
              </a:rPr>
              <a:t>print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(</a:t>
            </a:r>
            <a:r>
              <a:rPr lang="en-US" b="0" err="1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self</a:t>
            </a:r>
            <a:r>
              <a:rPr lang="en-US" b="0" err="1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.</a:t>
            </a:r>
            <a:r>
              <a:rPr lang="en-US" b="0" err="1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voice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)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9C238A17-E983-1D90-2009-3EBCEB1BF089}"/>
              </a:ext>
            </a:extLst>
          </p:cNvPr>
          <p:cNvSpPr txBox="1"/>
          <p:nvPr/>
        </p:nvSpPr>
        <p:spPr>
          <a:xfrm>
            <a:off x="6812040" y="1690688"/>
            <a:ext cx="2844800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b="0">
                <a:solidFill>
                  <a:srgbClr val="6A9955"/>
                </a:solidFill>
                <a:effectLst/>
                <a:latin typeface="Consolas" panose="020B0609020204030204" pitchFamily="49" charset="0"/>
              </a:rPr>
              <a:t># main.py</a:t>
            </a:r>
            <a:endParaRPr lang="en-US" b="0">
              <a:solidFill>
                <a:srgbClr val="D4D4D4"/>
              </a:solidFill>
              <a:effectLst/>
              <a:latin typeface="Consolas" panose="020B0609020204030204" pitchFamily="49" charset="0"/>
            </a:endParaRPr>
          </a:p>
          <a:p>
            <a:r>
              <a:rPr lang="en-US" b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dog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= </a:t>
            </a:r>
            <a:r>
              <a:rPr lang="en-US" b="0">
                <a:solidFill>
                  <a:srgbClr val="4EC9B0"/>
                </a:solidFill>
                <a:effectLst/>
                <a:latin typeface="Consolas" panose="020B0609020204030204" pitchFamily="49" charset="0"/>
              </a:rPr>
              <a:t>Animal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(</a:t>
            </a:r>
            <a:r>
              <a:rPr lang="en-US" b="0">
                <a:solidFill>
                  <a:srgbClr val="CE9178"/>
                </a:solidFill>
                <a:effectLst/>
                <a:latin typeface="Consolas" panose="020B0609020204030204" pitchFamily="49" charset="0"/>
              </a:rPr>
              <a:t>"woof"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)</a:t>
            </a:r>
          </a:p>
          <a:p>
            <a:r>
              <a:rPr lang="en-US" b="0" err="1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dog</a:t>
            </a:r>
            <a:r>
              <a:rPr lang="en-US" b="0" err="1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.</a:t>
            </a:r>
            <a:r>
              <a:rPr lang="en-US" b="0" err="1">
                <a:solidFill>
                  <a:srgbClr val="DCDCAA"/>
                </a:solidFill>
                <a:effectLst/>
                <a:latin typeface="Consolas" panose="020B0609020204030204" pitchFamily="49" charset="0"/>
              </a:rPr>
              <a:t>speak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() </a:t>
            </a:r>
            <a:r>
              <a:rPr lang="en-US" b="0">
                <a:solidFill>
                  <a:srgbClr val="6A9955"/>
                </a:solidFill>
                <a:effectLst/>
                <a:latin typeface="Consolas" panose="020B0609020204030204" pitchFamily="49" charset="0"/>
              </a:rPr>
              <a:t># woof</a:t>
            </a:r>
            <a:endParaRPr lang="en-US" b="0">
              <a:solidFill>
                <a:srgbClr val="D4D4D4"/>
              </a:solidFill>
              <a:effectLst/>
              <a:latin typeface="Consolas" panose="020B06090202040302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64512049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Word"/>
      </p:transition>
    </mc:Choice>
    <mc:Fallback xmlns="">
      <p:transition spd="slow">
        <p:fade/>
      </p:transition>
    </mc:Fallback>
  </mc:AlternateContent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091D313-1938-792B-3B67-FF1D5A2574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  <a:t>(</a:t>
            </a:r>
            <a:r>
              <a:rPr kumimoji="0" lang="en-US" sz="1600" b="0" i="0" u="none" strike="noStrike" kern="1200" cap="none" spc="0" normalizeH="0" baseline="0" noProof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  <a:t>delegowanie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  <a:t> </a:t>
            </a:r>
            <a:r>
              <a:rPr kumimoji="0" lang="en-US" sz="1600" b="0" i="0" u="none" strike="noStrike" kern="1200" cap="none" spc="0" normalizeH="0" baseline="0" noProof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  <a:t>referencyjne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  <a:t>)</a:t>
            </a:r>
            <a:br>
              <a:rPr kumimoji="0" lang="en-US" sz="40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</a:br>
            <a:r>
              <a:rPr kumimoji="0" lang="en-US" sz="4000" b="0" i="0" u="none" strike="noStrike" kern="1200" cap="none" spc="0" normalizeH="0" baseline="0" noProof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  <a:t>Dziedziczenie</a:t>
            </a:r>
            <a:r>
              <a:rPr kumimoji="0" lang="en-US" sz="40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  <a:t> </a:t>
            </a:r>
            <a:r>
              <a:rPr kumimoji="0" lang="en-US" sz="4000" b="0" i="0" u="none" strike="noStrike" kern="1200" cap="none" spc="0" normalizeH="0" baseline="0" noProof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  <a:t>Prototypowe</a:t>
            </a:r>
            <a:r>
              <a:rPr kumimoji="0" lang="en-US" sz="40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  <a:t>:</a:t>
            </a:r>
            <a:br>
              <a:rPr kumimoji="0" lang="en-US" sz="40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</a:br>
            <a:r>
              <a:rPr kumimoji="0" lang="en-US" sz="2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  <a:t>prototype</a:t>
            </a:r>
            <a:endParaRPr 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6E713309-3625-0BFE-4AB4-E97DB3C7D2CB}"/>
              </a:ext>
            </a:extLst>
          </p:cNvPr>
          <p:cNvSpPr txBox="1"/>
          <p:nvPr/>
        </p:nvSpPr>
        <p:spPr>
          <a:xfrm>
            <a:off x="1185335" y="2799556"/>
            <a:ext cx="5626705" cy="203132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b="0" dirty="0">
                <a:solidFill>
                  <a:srgbClr val="6A9955"/>
                </a:solidFill>
                <a:effectLst/>
                <a:latin typeface="Consolas" panose="020B0609020204030204" pitchFamily="49" charset="0"/>
              </a:rPr>
              <a:t>// animal.js</a:t>
            </a:r>
            <a:endParaRPr lang="en-US" b="0" dirty="0">
              <a:solidFill>
                <a:srgbClr val="D4D4D4"/>
              </a:solidFill>
              <a:effectLst/>
              <a:latin typeface="Consolas" panose="020B0609020204030204" pitchFamily="49" charset="0"/>
            </a:endParaRPr>
          </a:p>
          <a:p>
            <a:r>
              <a:rPr lang="en-US" b="0" dirty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function</a:t>
            </a:r>
            <a:r>
              <a:rPr lang="en-US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US" b="0" dirty="0">
                <a:solidFill>
                  <a:srgbClr val="4EC9B0"/>
                </a:solidFill>
                <a:effectLst/>
                <a:latin typeface="Consolas" panose="020B0609020204030204" pitchFamily="49" charset="0"/>
              </a:rPr>
              <a:t>Animal</a:t>
            </a:r>
            <a:r>
              <a:rPr lang="en-US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(</a:t>
            </a:r>
            <a:r>
              <a:rPr lang="en-US" b="0" dirty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voice</a:t>
            </a:r>
            <a:r>
              <a:rPr lang="en-US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) {</a:t>
            </a:r>
          </a:p>
          <a:p>
            <a:r>
              <a:rPr lang="en-US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</a:t>
            </a:r>
            <a:r>
              <a:rPr lang="en-US" b="0" dirty="0" err="1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this</a:t>
            </a:r>
            <a:r>
              <a:rPr lang="en-US" b="0" dirty="0" err="1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.</a:t>
            </a:r>
            <a:r>
              <a:rPr lang="en-US" b="0" dirty="0" err="1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voice</a:t>
            </a:r>
            <a:r>
              <a:rPr lang="en-US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= </a:t>
            </a:r>
            <a:r>
              <a:rPr lang="en-US" b="0" dirty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voice</a:t>
            </a:r>
            <a:r>
              <a:rPr lang="en-US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;</a:t>
            </a:r>
          </a:p>
          <a:p>
            <a:r>
              <a:rPr lang="en-US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}</a:t>
            </a:r>
            <a:br>
              <a:rPr lang="en-US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</a:br>
            <a:r>
              <a:rPr lang="en-US" b="0" dirty="0" err="1">
                <a:solidFill>
                  <a:srgbClr val="4EC9B0"/>
                </a:solidFill>
                <a:effectLst/>
                <a:latin typeface="Consolas" panose="020B0609020204030204" pitchFamily="49" charset="0"/>
              </a:rPr>
              <a:t>Animal</a:t>
            </a:r>
            <a:r>
              <a:rPr lang="en-US" b="0" dirty="0" err="1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.</a:t>
            </a:r>
            <a:r>
              <a:rPr lang="en-US" b="0" dirty="0" err="1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prototype</a:t>
            </a:r>
            <a:r>
              <a:rPr lang="en-US" b="0" dirty="0" err="1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.</a:t>
            </a:r>
            <a:r>
              <a:rPr lang="en-US" b="0" dirty="0" err="1">
                <a:solidFill>
                  <a:srgbClr val="DCDCAA"/>
                </a:solidFill>
                <a:effectLst/>
                <a:latin typeface="Consolas" panose="020B0609020204030204" pitchFamily="49" charset="0"/>
              </a:rPr>
              <a:t>speak</a:t>
            </a:r>
            <a:r>
              <a:rPr lang="en-US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= </a:t>
            </a:r>
            <a:r>
              <a:rPr lang="en-US" b="0" dirty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function </a:t>
            </a:r>
            <a:r>
              <a:rPr lang="en-US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() {</a:t>
            </a:r>
          </a:p>
          <a:p>
            <a:r>
              <a:rPr lang="en-US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</a:t>
            </a:r>
            <a:r>
              <a:rPr lang="en-US" b="0" dirty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console</a:t>
            </a:r>
            <a:r>
              <a:rPr lang="en-US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.</a:t>
            </a:r>
            <a:r>
              <a:rPr lang="en-US" b="0" dirty="0">
                <a:solidFill>
                  <a:srgbClr val="DCDCAA"/>
                </a:solidFill>
                <a:effectLst/>
                <a:latin typeface="Consolas" panose="020B0609020204030204" pitchFamily="49" charset="0"/>
              </a:rPr>
              <a:t>log</a:t>
            </a:r>
            <a:r>
              <a:rPr lang="en-US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(</a:t>
            </a:r>
            <a:r>
              <a:rPr lang="en-US" b="0" dirty="0" err="1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this</a:t>
            </a:r>
            <a:r>
              <a:rPr lang="en-US" b="0" dirty="0" err="1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.</a:t>
            </a:r>
            <a:r>
              <a:rPr lang="en-US" b="0" dirty="0" err="1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voice</a:t>
            </a:r>
            <a:r>
              <a:rPr lang="en-US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);</a:t>
            </a:r>
          </a:p>
          <a:p>
            <a:r>
              <a:rPr lang="en-US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}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F2470E24-ABE2-88F9-6094-922F19ED33F7}"/>
              </a:ext>
            </a:extLst>
          </p:cNvPr>
          <p:cNvSpPr txBox="1"/>
          <p:nvPr/>
        </p:nvSpPr>
        <p:spPr>
          <a:xfrm>
            <a:off x="1180497" y="1654002"/>
            <a:ext cx="4064001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>
                <a:solidFill>
                  <a:srgbClr val="6A9955"/>
                </a:solidFill>
                <a:latin typeface="Consolas" panose="020B0609020204030204" pitchFamily="49" charset="0"/>
              </a:rPr>
              <a:t>// index.js</a:t>
            </a:r>
            <a:endParaRPr lang="en-US">
              <a:solidFill>
                <a:srgbClr val="D4D4D4"/>
              </a:solidFill>
              <a:latin typeface="Consolas" panose="020B0609020204030204" pitchFamily="49" charset="0"/>
            </a:endParaRPr>
          </a:p>
          <a:p>
            <a:r>
              <a:rPr lang="en-US">
                <a:solidFill>
                  <a:srgbClr val="569CD6"/>
                </a:solidFill>
                <a:latin typeface="Consolas" panose="020B0609020204030204" pitchFamily="49" charset="0"/>
              </a:rPr>
              <a:t>var</a:t>
            </a:r>
            <a:r>
              <a:rPr lang="en-US">
                <a:solidFill>
                  <a:srgbClr val="D4D4D4"/>
                </a:solidFill>
                <a:latin typeface="Consolas" panose="020B0609020204030204" pitchFamily="49" charset="0"/>
              </a:rPr>
              <a:t> </a:t>
            </a:r>
            <a:r>
              <a:rPr lang="en-US">
                <a:solidFill>
                  <a:srgbClr val="9CDCFE"/>
                </a:solidFill>
                <a:latin typeface="Consolas" panose="020B0609020204030204" pitchFamily="49" charset="0"/>
              </a:rPr>
              <a:t>dog</a:t>
            </a:r>
            <a:r>
              <a:rPr lang="en-US">
                <a:solidFill>
                  <a:srgbClr val="D4D4D4"/>
                </a:solidFill>
                <a:latin typeface="Consolas" panose="020B0609020204030204" pitchFamily="49" charset="0"/>
              </a:rPr>
              <a:t> = </a:t>
            </a:r>
            <a:r>
              <a:rPr lang="en-US" b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new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US">
                <a:solidFill>
                  <a:srgbClr val="4EC9B0"/>
                </a:solidFill>
                <a:latin typeface="Consolas" panose="020B0609020204030204" pitchFamily="49" charset="0"/>
              </a:rPr>
              <a:t>Animal</a:t>
            </a:r>
            <a:r>
              <a:rPr lang="en-US">
                <a:solidFill>
                  <a:srgbClr val="D4D4D4"/>
                </a:solidFill>
                <a:latin typeface="Consolas" panose="020B0609020204030204" pitchFamily="49" charset="0"/>
              </a:rPr>
              <a:t>(</a:t>
            </a:r>
            <a:r>
              <a:rPr lang="en-US">
                <a:solidFill>
                  <a:srgbClr val="CE9178"/>
                </a:solidFill>
                <a:latin typeface="Consolas" panose="020B0609020204030204" pitchFamily="49" charset="0"/>
              </a:rPr>
              <a:t>"woof"</a:t>
            </a:r>
            <a:r>
              <a:rPr lang="en-US">
                <a:solidFill>
                  <a:srgbClr val="D4D4D4"/>
                </a:solidFill>
                <a:latin typeface="Consolas" panose="020B0609020204030204" pitchFamily="49" charset="0"/>
              </a:rPr>
              <a:t>);</a:t>
            </a:r>
          </a:p>
          <a:p>
            <a:r>
              <a:rPr lang="en-US" err="1">
                <a:solidFill>
                  <a:srgbClr val="9CDCFE"/>
                </a:solidFill>
                <a:latin typeface="Consolas" panose="020B0609020204030204" pitchFamily="49" charset="0"/>
              </a:rPr>
              <a:t>dog</a:t>
            </a:r>
            <a:r>
              <a:rPr lang="en-US" err="1">
                <a:solidFill>
                  <a:srgbClr val="D4D4D4"/>
                </a:solidFill>
                <a:latin typeface="Consolas" panose="020B0609020204030204" pitchFamily="49" charset="0"/>
              </a:rPr>
              <a:t>.</a:t>
            </a:r>
            <a:r>
              <a:rPr lang="en-US" err="1">
                <a:solidFill>
                  <a:srgbClr val="DCDCAA"/>
                </a:solidFill>
                <a:latin typeface="Consolas" panose="020B0609020204030204" pitchFamily="49" charset="0"/>
              </a:rPr>
              <a:t>speak</a:t>
            </a:r>
            <a:r>
              <a:rPr lang="en-US">
                <a:solidFill>
                  <a:srgbClr val="D4D4D4"/>
                </a:solidFill>
                <a:latin typeface="Consolas" panose="020B0609020204030204" pitchFamily="49" charset="0"/>
              </a:rPr>
              <a:t>(); </a:t>
            </a:r>
            <a:r>
              <a:rPr lang="en-US">
                <a:solidFill>
                  <a:srgbClr val="6A9955"/>
                </a:solidFill>
                <a:latin typeface="Consolas" panose="020B0609020204030204" pitchFamily="49" charset="0"/>
              </a:rPr>
              <a:t>// woof</a:t>
            </a:r>
            <a:endParaRPr lang="en-US">
              <a:solidFill>
                <a:srgbClr val="D4D4D4"/>
              </a:solidFill>
              <a:latin typeface="Consolas" panose="020B0609020204030204" pitchFamily="49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069E66C7-3F42-4172-170C-53493464DA72}"/>
              </a:ext>
            </a:extLst>
          </p:cNvPr>
          <p:cNvSpPr txBox="1"/>
          <p:nvPr/>
        </p:nvSpPr>
        <p:spPr>
          <a:xfrm>
            <a:off x="6812040" y="3172090"/>
            <a:ext cx="4136571" cy="203132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b="0">
                <a:solidFill>
                  <a:srgbClr val="6A9955"/>
                </a:solidFill>
                <a:effectLst/>
                <a:latin typeface="Consolas" panose="020B0609020204030204" pitchFamily="49" charset="0"/>
              </a:rPr>
              <a:t># animal.py</a:t>
            </a:r>
            <a:endParaRPr lang="en-US" b="0">
              <a:solidFill>
                <a:srgbClr val="D4D4D4"/>
              </a:solidFill>
              <a:effectLst/>
              <a:latin typeface="Consolas" panose="020B0609020204030204" pitchFamily="49" charset="0"/>
            </a:endParaRPr>
          </a:p>
          <a:p>
            <a:r>
              <a:rPr lang="en-US" b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class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US" b="0">
                <a:solidFill>
                  <a:srgbClr val="4EC9B0"/>
                </a:solidFill>
                <a:effectLst/>
                <a:latin typeface="Consolas" panose="020B0609020204030204" pitchFamily="49" charset="0"/>
              </a:rPr>
              <a:t>Animal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:</a:t>
            </a:r>
          </a:p>
          <a:p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  </a:t>
            </a:r>
            <a:r>
              <a:rPr lang="en-US" b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def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US" b="0">
                <a:solidFill>
                  <a:srgbClr val="DCDCAA"/>
                </a:solidFill>
                <a:effectLst/>
                <a:latin typeface="Consolas" panose="020B0609020204030204" pitchFamily="49" charset="0"/>
              </a:rPr>
              <a:t>__</a:t>
            </a:r>
            <a:r>
              <a:rPr lang="en-US" b="0" err="1">
                <a:solidFill>
                  <a:srgbClr val="DCDCAA"/>
                </a:solidFill>
                <a:effectLst/>
                <a:latin typeface="Consolas" panose="020B0609020204030204" pitchFamily="49" charset="0"/>
              </a:rPr>
              <a:t>init</a:t>
            </a:r>
            <a:r>
              <a:rPr lang="en-US" b="0">
                <a:solidFill>
                  <a:srgbClr val="DCDCAA"/>
                </a:solidFill>
                <a:effectLst/>
                <a:latin typeface="Consolas" panose="020B0609020204030204" pitchFamily="49" charset="0"/>
              </a:rPr>
              <a:t>__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(</a:t>
            </a:r>
            <a:r>
              <a:rPr lang="en-US" b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self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, </a:t>
            </a:r>
            <a:r>
              <a:rPr lang="en-US" b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voice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):</a:t>
            </a:r>
          </a:p>
          <a:p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      </a:t>
            </a:r>
            <a:r>
              <a:rPr lang="en-US" b="0" err="1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self</a:t>
            </a:r>
            <a:r>
              <a:rPr lang="en-US" b="0" err="1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.</a:t>
            </a:r>
            <a:r>
              <a:rPr lang="en-US" b="0" err="1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voice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= </a:t>
            </a:r>
            <a:r>
              <a:rPr lang="en-US" b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voice</a:t>
            </a:r>
          </a:p>
          <a:p>
            <a:endParaRPr lang="en-US" b="0">
              <a:solidFill>
                <a:srgbClr val="D4D4D4"/>
              </a:solidFill>
              <a:effectLst/>
              <a:latin typeface="Consolas" panose="020B0609020204030204" pitchFamily="49" charset="0"/>
            </a:endParaRPr>
          </a:p>
          <a:p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  </a:t>
            </a:r>
            <a:r>
              <a:rPr lang="en-US" b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def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US" b="0">
                <a:solidFill>
                  <a:srgbClr val="DCDCAA"/>
                </a:solidFill>
                <a:effectLst/>
                <a:latin typeface="Consolas" panose="020B0609020204030204" pitchFamily="49" charset="0"/>
              </a:rPr>
              <a:t>speak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(</a:t>
            </a:r>
            <a:r>
              <a:rPr lang="en-US" b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self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):</a:t>
            </a:r>
          </a:p>
          <a:p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      </a:t>
            </a:r>
            <a:r>
              <a:rPr lang="en-US" b="0">
                <a:solidFill>
                  <a:srgbClr val="DCDCAA"/>
                </a:solidFill>
                <a:effectLst/>
                <a:latin typeface="Consolas" panose="020B0609020204030204" pitchFamily="49" charset="0"/>
              </a:rPr>
              <a:t>print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(</a:t>
            </a:r>
            <a:r>
              <a:rPr lang="en-US" b="0" err="1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self</a:t>
            </a:r>
            <a:r>
              <a:rPr lang="en-US" b="0" err="1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.</a:t>
            </a:r>
            <a:r>
              <a:rPr lang="en-US" b="0" err="1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voice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)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9C238A17-E983-1D90-2009-3EBCEB1BF089}"/>
              </a:ext>
            </a:extLst>
          </p:cNvPr>
          <p:cNvSpPr txBox="1"/>
          <p:nvPr/>
        </p:nvSpPr>
        <p:spPr>
          <a:xfrm>
            <a:off x="6812040" y="1690688"/>
            <a:ext cx="2844800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b="0">
                <a:solidFill>
                  <a:srgbClr val="6A9955"/>
                </a:solidFill>
                <a:effectLst/>
                <a:latin typeface="Consolas" panose="020B0609020204030204" pitchFamily="49" charset="0"/>
              </a:rPr>
              <a:t># main.py</a:t>
            </a:r>
            <a:endParaRPr lang="en-US" b="0">
              <a:solidFill>
                <a:srgbClr val="D4D4D4"/>
              </a:solidFill>
              <a:effectLst/>
              <a:latin typeface="Consolas" panose="020B0609020204030204" pitchFamily="49" charset="0"/>
            </a:endParaRPr>
          </a:p>
          <a:p>
            <a:r>
              <a:rPr lang="en-US" b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dog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= </a:t>
            </a:r>
            <a:r>
              <a:rPr lang="en-US" b="0">
                <a:solidFill>
                  <a:srgbClr val="4EC9B0"/>
                </a:solidFill>
                <a:effectLst/>
                <a:latin typeface="Consolas" panose="020B0609020204030204" pitchFamily="49" charset="0"/>
              </a:rPr>
              <a:t>Animal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(</a:t>
            </a:r>
            <a:r>
              <a:rPr lang="en-US" b="0">
                <a:solidFill>
                  <a:srgbClr val="CE9178"/>
                </a:solidFill>
                <a:effectLst/>
                <a:latin typeface="Consolas" panose="020B0609020204030204" pitchFamily="49" charset="0"/>
              </a:rPr>
              <a:t>"woof"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)</a:t>
            </a:r>
          </a:p>
          <a:p>
            <a:r>
              <a:rPr lang="en-US" b="0" err="1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dog</a:t>
            </a:r>
            <a:r>
              <a:rPr lang="en-US" b="0" err="1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.</a:t>
            </a:r>
            <a:r>
              <a:rPr lang="en-US" b="0" err="1">
                <a:solidFill>
                  <a:srgbClr val="DCDCAA"/>
                </a:solidFill>
                <a:effectLst/>
                <a:latin typeface="Consolas" panose="020B0609020204030204" pitchFamily="49" charset="0"/>
              </a:rPr>
              <a:t>speak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() </a:t>
            </a:r>
            <a:r>
              <a:rPr lang="en-US" b="0">
                <a:solidFill>
                  <a:srgbClr val="6A9955"/>
                </a:solidFill>
                <a:effectLst/>
                <a:latin typeface="Consolas" panose="020B0609020204030204" pitchFamily="49" charset="0"/>
              </a:rPr>
              <a:t># woof</a:t>
            </a:r>
            <a:endParaRPr lang="en-US" b="0">
              <a:solidFill>
                <a:srgbClr val="D4D4D4"/>
              </a:solidFill>
              <a:effectLst/>
              <a:latin typeface="Consolas" panose="020B06090202040302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68560602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Word"/>
      </p:transition>
    </mc:Choice>
    <mc:Fallback xmlns="">
      <p:transition spd="slow">
        <p:fade/>
      </p:transition>
    </mc:Fallback>
  </mc:AlternateContent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091D313-1938-792B-3B67-FF1D5A2574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  <a:t>(</a:t>
            </a:r>
            <a:r>
              <a:rPr kumimoji="0" lang="en-US" sz="1600" b="0" i="0" u="none" strike="noStrike" kern="1200" cap="none" spc="0" normalizeH="0" baseline="0" noProof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  <a:t>delegowanie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  <a:t> </a:t>
            </a:r>
            <a:r>
              <a:rPr kumimoji="0" lang="en-US" sz="1600" b="0" i="0" u="none" strike="noStrike" kern="1200" cap="none" spc="0" normalizeH="0" baseline="0" noProof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  <a:t>referencyjne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  <a:t>)</a:t>
            </a:r>
            <a:br>
              <a:rPr kumimoji="0" lang="en-US" sz="40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</a:br>
            <a:r>
              <a:rPr kumimoji="0" lang="en-US" sz="4000" b="0" i="0" u="none" strike="noStrike" kern="1200" cap="none" spc="0" normalizeH="0" baseline="0" noProof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  <a:t>Dziedziczenie</a:t>
            </a:r>
            <a:r>
              <a:rPr kumimoji="0" lang="en-US" sz="40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  <a:t> </a:t>
            </a:r>
            <a:r>
              <a:rPr kumimoji="0" lang="en-US" sz="4000" b="0" i="0" u="none" strike="noStrike" kern="1200" cap="none" spc="0" normalizeH="0" baseline="0" noProof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  <a:t>Prototypowe</a:t>
            </a:r>
            <a:r>
              <a:rPr kumimoji="0" lang="en-US" sz="40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  <a:t>:</a:t>
            </a:r>
            <a:br>
              <a:rPr kumimoji="0" lang="en-US" sz="40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</a:br>
            <a:r>
              <a:rPr kumimoji="0" lang="en-US" sz="2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  <a:t>new</a:t>
            </a:r>
            <a:endParaRPr 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6E713309-3625-0BFE-4AB4-E97DB3C7D2CB}"/>
              </a:ext>
            </a:extLst>
          </p:cNvPr>
          <p:cNvSpPr txBox="1"/>
          <p:nvPr/>
        </p:nvSpPr>
        <p:spPr>
          <a:xfrm>
            <a:off x="1185335" y="2799556"/>
            <a:ext cx="5626705" cy="203132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b="0" dirty="0">
                <a:solidFill>
                  <a:srgbClr val="6A9955"/>
                </a:solidFill>
                <a:effectLst/>
                <a:latin typeface="Consolas" panose="020B0609020204030204" pitchFamily="49" charset="0"/>
              </a:rPr>
              <a:t>// animal.js</a:t>
            </a:r>
            <a:endParaRPr lang="en-US" b="0" dirty="0">
              <a:solidFill>
                <a:srgbClr val="D4D4D4"/>
              </a:solidFill>
              <a:effectLst/>
              <a:latin typeface="Consolas" panose="020B0609020204030204" pitchFamily="49" charset="0"/>
            </a:endParaRPr>
          </a:p>
          <a:p>
            <a:r>
              <a:rPr lang="en-US" b="0" dirty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function</a:t>
            </a:r>
            <a:r>
              <a:rPr lang="en-US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US" b="0" dirty="0">
                <a:solidFill>
                  <a:srgbClr val="4EC9B0"/>
                </a:solidFill>
                <a:effectLst/>
                <a:latin typeface="Consolas" panose="020B0609020204030204" pitchFamily="49" charset="0"/>
              </a:rPr>
              <a:t>Animal</a:t>
            </a:r>
            <a:r>
              <a:rPr lang="en-US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(</a:t>
            </a:r>
            <a:r>
              <a:rPr lang="en-US" b="0" dirty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voice</a:t>
            </a:r>
            <a:r>
              <a:rPr lang="en-US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) {</a:t>
            </a:r>
          </a:p>
          <a:p>
            <a:r>
              <a:rPr lang="en-US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</a:t>
            </a:r>
            <a:r>
              <a:rPr lang="en-US" b="0" dirty="0" err="1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this</a:t>
            </a:r>
            <a:r>
              <a:rPr lang="en-US" b="0" dirty="0" err="1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.</a:t>
            </a:r>
            <a:r>
              <a:rPr lang="en-US" b="0" dirty="0" err="1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voice</a:t>
            </a:r>
            <a:r>
              <a:rPr lang="en-US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= </a:t>
            </a:r>
            <a:r>
              <a:rPr lang="en-US" b="0" dirty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voice</a:t>
            </a:r>
            <a:r>
              <a:rPr lang="en-US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;</a:t>
            </a:r>
          </a:p>
          <a:p>
            <a:r>
              <a:rPr lang="en-US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} </a:t>
            </a:r>
            <a:br>
              <a:rPr lang="en-US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</a:br>
            <a:r>
              <a:rPr lang="en-US" b="0" dirty="0" err="1">
                <a:solidFill>
                  <a:srgbClr val="4EC9B0"/>
                </a:solidFill>
                <a:effectLst/>
                <a:latin typeface="Consolas" panose="020B0609020204030204" pitchFamily="49" charset="0"/>
              </a:rPr>
              <a:t>Animal</a:t>
            </a:r>
            <a:r>
              <a:rPr lang="en-US" b="0" dirty="0" err="1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.</a:t>
            </a:r>
            <a:r>
              <a:rPr lang="en-US" b="0" dirty="0" err="1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prototype</a:t>
            </a:r>
            <a:r>
              <a:rPr lang="en-US" b="0" dirty="0" err="1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.</a:t>
            </a:r>
            <a:r>
              <a:rPr lang="en-US" b="0" dirty="0" err="1">
                <a:solidFill>
                  <a:srgbClr val="DCDCAA"/>
                </a:solidFill>
                <a:effectLst/>
                <a:latin typeface="Consolas" panose="020B0609020204030204" pitchFamily="49" charset="0"/>
              </a:rPr>
              <a:t>speak</a:t>
            </a:r>
            <a:r>
              <a:rPr lang="en-US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= </a:t>
            </a:r>
            <a:r>
              <a:rPr lang="en-US" b="0" dirty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function </a:t>
            </a:r>
            <a:r>
              <a:rPr lang="en-US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() {</a:t>
            </a:r>
          </a:p>
          <a:p>
            <a:r>
              <a:rPr lang="en-US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</a:t>
            </a:r>
            <a:r>
              <a:rPr lang="en-US" b="0" dirty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console</a:t>
            </a:r>
            <a:r>
              <a:rPr lang="en-US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.</a:t>
            </a:r>
            <a:r>
              <a:rPr lang="en-US" b="0" dirty="0">
                <a:solidFill>
                  <a:srgbClr val="DCDCAA"/>
                </a:solidFill>
                <a:effectLst/>
                <a:latin typeface="Consolas" panose="020B0609020204030204" pitchFamily="49" charset="0"/>
              </a:rPr>
              <a:t>log</a:t>
            </a:r>
            <a:r>
              <a:rPr lang="en-US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(</a:t>
            </a:r>
            <a:r>
              <a:rPr lang="en-US" b="0" dirty="0" err="1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this</a:t>
            </a:r>
            <a:r>
              <a:rPr lang="en-US" b="0" dirty="0" err="1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.</a:t>
            </a:r>
            <a:r>
              <a:rPr lang="en-US" b="0" dirty="0" err="1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voice</a:t>
            </a:r>
            <a:r>
              <a:rPr lang="en-US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);</a:t>
            </a:r>
          </a:p>
          <a:p>
            <a:r>
              <a:rPr lang="en-US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}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F2470E24-ABE2-88F9-6094-922F19ED33F7}"/>
              </a:ext>
            </a:extLst>
          </p:cNvPr>
          <p:cNvSpPr txBox="1"/>
          <p:nvPr/>
        </p:nvSpPr>
        <p:spPr>
          <a:xfrm>
            <a:off x="1180497" y="1654002"/>
            <a:ext cx="4064001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>
                <a:solidFill>
                  <a:srgbClr val="6A9955"/>
                </a:solidFill>
                <a:latin typeface="Consolas" panose="020B0609020204030204" pitchFamily="49" charset="0"/>
              </a:rPr>
              <a:t>// index.js</a:t>
            </a:r>
            <a:endParaRPr lang="en-US">
              <a:solidFill>
                <a:srgbClr val="D4D4D4"/>
              </a:solidFill>
              <a:latin typeface="Consolas" panose="020B0609020204030204" pitchFamily="49" charset="0"/>
            </a:endParaRPr>
          </a:p>
          <a:p>
            <a:r>
              <a:rPr lang="en-US">
                <a:solidFill>
                  <a:srgbClr val="569CD6"/>
                </a:solidFill>
                <a:latin typeface="Consolas" panose="020B0609020204030204" pitchFamily="49" charset="0"/>
              </a:rPr>
              <a:t>var</a:t>
            </a:r>
            <a:r>
              <a:rPr lang="en-US">
                <a:solidFill>
                  <a:srgbClr val="D4D4D4"/>
                </a:solidFill>
                <a:latin typeface="Consolas" panose="020B0609020204030204" pitchFamily="49" charset="0"/>
              </a:rPr>
              <a:t> </a:t>
            </a:r>
            <a:r>
              <a:rPr lang="en-US">
                <a:solidFill>
                  <a:srgbClr val="9CDCFE"/>
                </a:solidFill>
                <a:latin typeface="Consolas" panose="020B0609020204030204" pitchFamily="49" charset="0"/>
              </a:rPr>
              <a:t>dog</a:t>
            </a:r>
            <a:r>
              <a:rPr lang="en-US">
                <a:solidFill>
                  <a:srgbClr val="D4D4D4"/>
                </a:solidFill>
                <a:latin typeface="Consolas" panose="020B0609020204030204" pitchFamily="49" charset="0"/>
              </a:rPr>
              <a:t> = </a:t>
            </a:r>
            <a:r>
              <a:rPr lang="en-US" b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new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US">
                <a:solidFill>
                  <a:srgbClr val="4EC9B0"/>
                </a:solidFill>
                <a:latin typeface="Consolas" panose="020B0609020204030204" pitchFamily="49" charset="0"/>
              </a:rPr>
              <a:t>Animal</a:t>
            </a:r>
            <a:r>
              <a:rPr lang="en-US">
                <a:solidFill>
                  <a:srgbClr val="D4D4D4"/>
                </a:solidFill>
                <a:latin typeface="Consolas" panose="020B0609020204030204" pitchFamily="49" charset="0"/>
              </a:rPr>
              <a:t>(</a:t>
            </a:r>
            <a:r>
              <a:rPr lang="en-US">
                <a:solidFill>
                  <a:srgbClr val="CE9178"/>
                </a:solidFill>
                <a:latin typeface="Consolas" panose="020B0609020204030204" pitchFamily="49" charset="0"/>
              </a:rPr>
              <a:t>"woof"</a:t>
            </a:r>
            <a:r>
              <a:rPr lang="en-US">
                <a:solidFill>
                  <a:srgbClr val="D4D4D4"/>
                </a:solidFill>
                <a:latin typeface="Consolas" panose="020B0609020204030204" pitchFamily="49" charset="0"/>
              </a:rPr>
              <a:t>);</a:t>
            </a:r>
          </a:p>
          <a:p>
            <a:r>
              <a:rPr lang="en-US" err="1">
                <a:solidFill>
                  <a:srgbClr val="9CDCFE"/>
                </a:solidFill>
                <a:latin typeface="Consolas" panose="020B0609020204030204" pitchFamily="49" charset="0"/>
              </a:rPr>
              <a:t>dog</a:t>
            </a:r>
            <a:r>
              <a:rPr lang="en-US" err="1">
                <a:solidFill>
                  <a:srgbClr val="D4D4D4"/>
                </a:solidFill>
                <a:latin typeface="Consolas" panose="020B0609020204030204" pitchFamily="49" charset="0"/>
              </a:rPr>
              <a:t>.</a:t>
            </a:r>
            <a:r>
              <a:rPr lang="en-US" err="1">
                <a:solidFill>
                  <a:srgbClr val="DCDCAA"/>
                </a:solidFill>
                <a:latin typeface="Consolas" panose="020B0609020204030204" pitchFamily="49" charset="0"/>
              </a:rPr>
              <a:t>speak</a:t>
            </a:r>
            <a:r>
              <a:rPr lang="en-US">
                <a:solidFill>
                  <a:srgbClr val="D4D4D4"/>
                </a:solidFill>
                <a:latin typeface="Consolas" panose="020B0609020204030204" pitchFamily="49" charset="0"/>
              </a:rPr>
              <a:t>(); </a:t>
            </a:r>
            <a:r>
              <a:rPr lang="en-US">
                <a:solidFill>
                  <a:srgbClr val="6A9955"/>
                </a:solidFill>
                <a:latin typeface="Consolas" panose="020B0609020204030204" pitchFamily="49" charset="0"/>
              </a:rPr>
              <a:t>// woof</a:t>
            </a:r>
            <a:endParaRPr lang="en-US">
              <a:solidFill>
                <a:srgbClr val="D4D4D4"/>
              </a:solidFill>
              <a:latin typeface="Consolas" panose="020B06090202040302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56543700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Word"/>
      </p:transition>
    </mc:Choice>
    <mc:Fallback xmlns="">
      <p:transition spd="slow">
        <p:fade/>
      </p:transition>
    </mc:Fallback>
  </mc:AlternateContent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091D313-1938-792B-3B67-FF1D5A2574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  <a:t>(</a:t>
            </a:r>
            <a:r>
              <a:rPr kumimoji="0" lang="en-US" sz="1600" b="0" i="0" u="none" strike="noStrike" kern="120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  <a:t>delegowanie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  <a:t> </a:t>
            </a:r>
            <a:r>
              <a:rPr kumimoji="0" lang="en-US" sz="1600" b="0" i="0" u="none" strike="noStrike" kern="120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  <a:t>referencyjne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  <a:t>)</a:t>
            </a:r>
            <a:br>
              <a:rPr kumimoji="0" lang="en-US" sz="4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</a:br>
            <a:r>
              <a:rPr kumimoji="0" lang="en-US" sz="4000" b="0" i="0" u="none" strike="noStrike" kern="120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  <a:t>Dziedziczenie</a:t>
            </a:r>
            <a:r>
              <a:rPr kumimoji="0" lang="en-US" sz="4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  <a:t> </a:t>
            </a:r>
            <a:r>
              <a:rPr kumimoji="0" lang="en-US" sz="4000" b="0" i="0" u="none" strike="noStrike" kern="120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  <a:t>Prototypowe</a:t>
            </a:r>
            <a:r>
              <a:rPr kumimoji="0" lang="en-US" sz="4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  <a:t>:</a:t>
            </a:r>
            <a:br>
              <a:rPr kumimoji="0" lang="en-US" sz="4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</a:b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  <a:t>new</a:t>
            </a:r>
            <a:endParaRPr lang="en-US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6E713309-3625-0BFE-4AB4-E97DB3C7D2CB}"/>
              </a:ext>
            </a:extLst>
          </p:cNvPr>
          <p:cNvSpPr txBox="1"/>
          <p:nvPr/>
        </p:nvSpPr>
        <p:spPr>
          <a:xfrm>
            <a:off x="546711" y="2799556"/>
            <a:ext cx="5626705" cy="203132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b="0" dirty="0">
                <a:solidFill>
                  <a:srgbClr val="6A9955"/>
                </a:solidFill>
                <a:effectLst/>
                <a:latin typeface="Consolas" panose="020B0609020204030204" pitchFamily="49" charset="0"/>
              </a:rPr>
              <a:t>// animal.js</a:t>
            </a:r>
            <a:endParaRPr lang="en-US" b="0" dirty="0">
              <a:solidFill>
                <a:srgbClr val="D4D4D4"/>
              </a:solidFill>
              <a:effectLst/>
              <a:latin typeface="Consolas" panose="020B0609020204030204" pitchFamily="49" charset="0"/>
            </a:endParaRPr>
          </a:p>
          <a:p>
            <a:r>
              <a:rPr lang="en-US" b="0" dirty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function</a:t>
            </a:r>
            <a:r>
              <a:rPr lang="en-US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US" b="0" dirty="0">
                <a:solidFill>
                  <a:srgbClr val="4EC9B0"/>
                </a:solidFill>
                <a:effectLst/>
                <a:latin typeface="Consolas" panose="020B0609020204030204" pitchFamily="49" charset="0"/>
              </a:rPr>
              <a:t>Animal</a:t>
            </a:r>
            <a:r>
              <a:rPr lang="en-US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(</a:t>
            </a:r>
            <a:r>
              <a:rPr lang="en-US" b="0" dirty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voice</a:t>
            </a:r>
            <a:r>
              <a:rPr lang="en-US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) {</a:t>
            </a:r>
          </a:p>
          <a:p>
            <a:r>
              <a:rPr lang="en-US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</a:t>
            </a:r>
            <a:r>
              <a:rPr lang="en-US" b="0" dirty="0" err="1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this</a:t>
            </a:r>
            <a:r>
              <a:rPr lang="en-US" b="0" dirty="0" err="1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.</a:t>
            </a:r>
            <a:r>
              <a:rPr lang="en-US" b="0" dirty="0" err="1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voice</a:t>
            </a:r>
            <a:r>
              <a:rPr lang="en-US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= </a:t>
            </a:r>
            <a:r>
              <a:rPr lang="en-US" b="0" dirty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voice</a:t>
            </a:r>
            <a:r>
              <a:rPr lang="en-US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;</a:t>
            </a:r>
          </a:p>
          <a:p>
            <a:r>
              <a:rPr lang="en-US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} </a:t>
            </a:r>
            <a:br>
              <a:rPr lang="en-US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</a:br>
            <a:r>
              <a:rPr lang="en-US" b="0" dirty="0" err="1">
                <a:solidFill>
                  <a:srgbClr val="4EC9B0"/>
                </a:solidFill>
                <a:effectLst/>
                <a:latin typeface="Consolas" panose="020B0609020204030204" pitchFamily="49" charset="0"/>
              </a:rPr>
              <a:t>Animal</a:t>
            </a:r>
            <a:r>
              <a:rPr lang="en-US" b="0" dirty="0" err="1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.</a:t>
            </a:r>
            <a:r>
              <a:rPr lang="en-US" b="0" dirty="0" err="1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prototype</a:t>
            </a:r>
            <a:r>
              <a:rPr lang="en-US" b="0" dirty="0" err="1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.</a:t>
            </a:r>
            <a:r>
              <a:rPr lang="en-US" b="0" dirty="0" err="1">
                <a:solidFill>
                  <a:srgbClr val="DCDCAA"/>
                </a:solidFill>
                <a:effectLst/>
                <a:latin typeface="Consolas" panose="020B0609020204030204" pitchFamily="49" charset="0"/>
              </a:rPr>
              <a:t>speak</a:t>
            </a:r>
            <a:r>
              <a:rPr lang="en-US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= </a:t>
            </a:r>
            <a:r>
              <a:rPr lang="en-US" b="0" dirty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function </a:t>
            </a:r>
            <a:r>
              <a:rPr lang="en-US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() {</a:t>
            </a:r>
          </a:p>
          <a:p>
            <a:r>
              <a:rPr lang="en-US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</a:t>
            </a:r>
            <a:r>
              <a:rPr lang="en-US" b="0" dirty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console</a:t>
            </a:r>
            <a:r>
              <a:rPr lang="en-US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.</a:t>
            </a:r>
            <a:r>
              <a:rPr lang="en-US" b="0" dirty="0">
                <a:solidFill>
                  <a:srgbClr val="DCDCAA"/>
                </a:solidFill>
                <a:effectLst/>
                <a:latin typeface="Consolas" panose="020B0609020204030204" pitchFamily="49" charset="0"/>
              </a:rPr>
              <a:t>log</a:t>
            </a:r>
            <a:r>
              <a:rPr lang="en-US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(</a:t>
            </a:r>
            <a:r>
              <a:rPr lang="en-US" b="0" dirty="0" err="1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this</a:t>
            </a:r>
            <a:r>
              <a:rPr lang="en-US" b="0" dirty="0" err="1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.</a:t>
            </a:r>
            <a:r>
              <a:rPr lang="en-US" b="0" dirty="0" err="1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voice</a:t>
            </a:r>
            <a:r>
              <a:rPr lang="en-US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);</a:t>
            </a:r>
          </a:p>
          <a:p>
            <a:r>
              <a:rPr lang="en-US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}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F2470E24-ABE2-88F9-6094-922F19ED33F7}"/>
              </a:ext>
            </a:extLst>
          </p:cNvPr>
          <p:cNvSpPr txBox="1"/>
          <p:nvPr/>
        </p:nvSpPr>
        <p:spPr>
          <a:xfrm>
            <a:off x="541873" y="1654002"/>
            <a:ext cx="4064001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>
                <a:solidFill>
                  <a:srgbClr val="6A9955"/>
                </a:solidFill>
                <a:latin typeface="Consolas" panose="020B0609020204030204" pitchFamily="49" charset="0"/>
              </a:rPr>
              <a:t>// index.js</a:t>
            </a:r>
            <a:endParaRPr lang="en-US" dirty="0">
              <a:solidFill>
                <a:srgbClr val="D4D4D4"/>
              </a:solidFill>
              <a:latin typeface="Consolas" panose="020B0609020204030204" pitchFamily="49" charset="0"/>
            </a:endParaRPr>
          </a:p>
          <a:p>
            <a:r>
              <a:rPr lang="en-US" dirty="0">
                <a:solidFill>
                  <a:srgbClr val="569CD6"/>
                </a:solidFill>
                <a:latin typeface="Consolas" panose="020B0609020204030204" pitchFamily="49" charset="0"/>
              </a:rPr>
              <a:t>var</a:t>
            </a:r>
            <a:r>
              <a:rPr lang="en-US" dirty="0">
                <a:solidFill>
                  <a:srgbClr val="D4D4D4"/>
                </a:solidFill>
                <a:latin typeface="Consolas" panose="020B0609020204030204" pitchFamily="49" charset="0"/>
              </a:rPr>
              <a:t> </a:t>
            </a:r>
            <a:r>
              <a:rPr lang="en-US" dirty="0">
                <a:solidFill>
                  <a:srgbClr val="9CDCFE"/>
                </a:solidFill>
                <a:latin typeface="Consolas" panose="020B0609020204030204" pitchFamily="49" charset="0"/>
              </a:rPr>
              <a:t>dog</a:t>
            </a:r>
            <a:r>
              <a:rPr lang="en-US" dirty="0">
                <a:solidFill>
                  <a:srgbClr val="D4D4D4"/>
                </a:solidFill>
                <a:latin typeface="Consolas" panose="020B0609020204030204" pitchFamily="49" charset="0"/>
              </a:rPr>
              <a:t> = </a:t>
            </a:r>
            <a:r>
              <a:rPr lang="en-US" b="0" dirty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new</a:t>
            </a:r>
            <a:r>
              <a:rPr lang="en-US" b="0" dirty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US" dirty="0">
                <a:solidFill>
                  <a:srgbClr val="4EC9B0"/>
                </a:solidFill>
                <a:latin typeface="Consolas" panose="020B0609020204030204" pitchFamily="49" charset="0"/>
              </a:rPr>
              <a:t>Animal</a:t>
            </a:r>
            <a:r>
              <a:rPr lang="en-US" dirty="0">
                <a:solidFill>
                  <a:srgbClr val="D4D4D4"/>
                </a:solidFill>
                <a:latin typeface="Consolas" panose="020B0609020204030204" pitchFamily="49" charset="0"/>
              </a:rPr>
              <a:t>(</a:t>
            </a:r>
            <a:r>
              <a:rPr lang="en-US" dirty="0">
                <a:solidFill>
                  <a:srgbClr val="CE9178"/>
                </a:solidFill>
                <a:latin typeface="Consolas" panose="020B0609020204030204" pitchFamily="49" charset="0"/>
              </a:rPr>
              <a:t>"woof"</a:t>
            </a:r>
            <a:r>
              <a:rPr lang="en-US" dirty="0">
                <a:solidFill>
                  <a:srgbClr val="D4D4D4"/>
                </a:solidFill>
                <a:latin typeface="Consolas" panose="020B0609020204030204" pitchFamily="49" charset="0"/>
              </a:rPr>
              <a:t>);</a:t>
            </a:r>
          </a:p>
          <a:p>
            <a:r>
              <a:rPr lang="en-US" dirty="0" err="1">
                <a:solidFill>
                  <a:srgbClr val="9CDCFE"/>
                </a:solidFill>
                <a:latin typeface="Consolas" panose="020B0609020204030204" pitchFamily="49" charset="0"/>
              </a:rPr>
              <a:t>dog</a:t>
            </a:r>
            <a:r>
              <a:rPr lang="en-US" dirty="0" err="1">
                <a:solidFill>
                  <a:srgbClr val="D4D4D4"/>
                </a:solidFill>
                <a:latin typeface="Consolas" panose="020B0609020204030204" pitchFamily="49" charset="0"/>
              </a:rPr>
              <a:t>.</a:t>
            </a:r>
            <a:r>
              <a:rPr lang="en-US" dirty="0" err="1">
                <a:solidFill>
                  <a:srgbClr val="DCDCAA"/>
                </a:solidFill>
                <a:latin typeface="Consolas" panose="020B0609020204030204" pitchFamily="49" charset="0"/>
              </a:rPr>
              <a:t>speak</a:t>
            </a:r>
            <a:r>
              <a:rPr lang="en-US" dirty="0">
                <a:solidFill>
                  <a:srgbClr val="D4D4D4"/>
                </a:solidFill>
                <a:latin typeface="Consolas" panose="020B0609020204030204" pitchFamily="49" charset="0"/>
              </a:rPr>
              <a:t>(); </a:t>
            </a:r>
            <a:r>
              <a:rPr lang="en-US" dirty="0">
                <a:solidFill>
                  <a:srgbClr val="6A9955"/>
                </a:solidFill>
                <a:latin typeface="Consolas" panose="020B0609020204030204" pitchFamily="49" charset="0"/>
              </a:rPr>
              <a:t>// woof</a:t>
            </a:r>
            <a:endParaRPr lang="en-US" dirty="0">
              <a:solidFill>
                <a:srgbClr val="D4D4D4"/>
              </a:solidFill>
              <a:latin typeface="Consolas" panose="020B0609020204030204" pitchFamily="49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9C238A17-E983-1D90-2009-3EBCEB1BF089}"/>
              </a:ext>
            </a:extLst>
          </p:cNvPr>
          <p:cNvSpPr txBox="1"/>
          <p:nvPr/>
        </p:nvSpPr>
        <p:spPr>
          <a:xfrm>
            <a:off x="6129865" y="1654002"/>
            <a:ext cx="5626705" cy="31393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>
                <a:solidFill>
                  <a:srgbClr val="6A9955"/>
                </a:solidFill>
                <a:latin typeface="Consolas" panose="020B0609020204030204" pitchFamily="49" charset="0"/>
              </a:rPr>
              <a:t>// index.js</a:t>
            </a:r>
            <a:endParaRPr lang="en-US" b="0">
              <a:solidFill>
                <a:srgbClr val="569CD6"/>
              </a:solidFill>
              <a:effectLst/>
              <a:latin typeface="Consolas" panose="020B0609020204030204" pitchFamily="49" charset="0"/>
            </a:endParaRPr>
          </a:p>
          <a:p>
            <a:r>
              <a:rPr lang="en-US" b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var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US" b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cat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= </a:t>
            </a:r>
            <a:r>
              <a:rPr lang="en-US" b="0">
                <a:solidFill>
                  <a:srgbClr val="DCDCAA"/>
                </a:solidFill>
                <a:effectLst/>
                <a:latin typeface="Consolas" panose="020B0609020204030204" pitchFamily="49" charset="0"/>
              </a:rPr>
              <a:t>_new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(</a:t>
            </a:r>
            <a:r>
              <a:rPr lang="en-US" b="0">
                <a:solidFill>
                  <a:srgbClr val="4EC9B0"/>
                </a:solidFill>
                <a:effectLst/>
                <a:latin typeface="Consolas" panose="020B0609020204030204" pitchFamily="49" charset="0"/>
              </a:rPr>
              <a:t>Animal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, </a:t>
            </a:r>
            <a:r>
              <a:rPr lang="en-US" b="0">
                <a:solidFill>
                  <a:srgbClr val="CE9178"/>
                </a:solidFill>
                <a:effectLst/>
                <a:latin typeface="Consolas" panose="020B0609020204030204" pitchFamily="49" charset="0"/>
              </a:rPr>
              <a:t>"meow"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);</a:t>
            </a:r>
          </a:p>
          <a:p>
            <a:r>
              <a:rPr lang="en-US" b="0" err="1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cat</a:t>
            </a:r>
            <a:r>
              <a:rPr lang="en-US" b="0" err="1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.</a:t>
            </a:r>
            <a:r>
              <a:rPr lang="en-US" b="0" err="1">
                <a:solidFill>
                  <a:srgbClr val="DCDCAA"/>
                </a:solidFill>
                <a:effectLst/>
                <a:latin typeface="Consolas" panose="020B0609020204030204" pitchFamily="49" charset="0"/>
              </a:rPr>
              <a:t>speak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(); </a:t>
            </a:r>
            <a:r>
              <a:rPr lang="en-US" b="0">
                <a:solidFill>
                  <a:srgbClr val="6A9955"/>
                </a:solidFill>
                <a:effectLst/>
                <a:latin typeface="Consolas" panose="020B0609020204030204" pitchFamily="49" charset="0"/>
              </a:rPr>
              <a:t>// meow</a:t>
            </a:r>
            <a:endParaRPr lang="en-US" b="0">
              <a:solidFill>
                <a:srgbClr val="D4D4D4"/>
              </a:solidFill>
              <a:effectLst/>
              <a:latin typeface="Consolas" panose="020B0609020204030204" pitchFamily="49" charset="0"/>
            </a:endParaRPr>
          </a:p>
          <a:p>
            <a:endParaRPr lang="en-US" b="0">
              <a:solidFill>
                <a:srgbClr val="569CD6"/>
              </a:solidFill>
              <a:effectLst/>
              <a:latin typeface="Consolas" panose="020B0609020204030204" pitchFamily="49" charset="0"/>
            </a:endParaRPr>
          </a:p>
          <a:p>
            <a:endParaRPr lang="en-US">
              <a:solidFill>
                <a:srgbClr val="569CD6"/>
              </a:solidFill>
              <a:latin typeface="Consolas" panose="020B0609020204030204" pitchFamily="49" charset="0"/>
            </a:endParaRPr>
          </a:p>
          <a:p>
            <a:r>
              <a:rPr lang="en-US" b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function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US" b="0">
                <a:solidFill>
                  <a:srgbClr val="DCDCAA"/>
                </a:solidFill>
                <a:effectLst/>
                <a:latin typeface="Consolas" panose="020B0609020204030204" pitchFamily="49" charset="0"/>
              </a:rPr>
              <a:t>_new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(</a:t>
            </a:r>
            <a:r>
              <a:rPr lang="en-US" b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constructor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, ...</a:t>
            </a:r>
            <a:r>
              <a:rPr lang="en-US" b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params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) {</a:t>
            </a:r>
          </a:p>
          <a:p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</a:t>
            </a:r>
            <a:r>
              <a:rPr lang="en-US" b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var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US" b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self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= {};</a:t>
            </a:r>
          </a:p>
          <a:p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</a:t>
            </a:r>
            <a:r>
              <a:rPr lang="en-US" b="0" err="1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constructor</a:t>
            </a:r>
            <a:r>
              <a:rPr lang="en-US" b="0" err="1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.</a:t>
            </a:r>
            <a:r>
              <a:rPr lang="en-US" err="1">
                <a:solidFill>
                  <a:srgbClr val="DCDCAA"/>
                </a:solidFill>
                <a:latin typeface="Consolas" panose="020B0609020204030204" pitchFamily="49" charset="0"/>
              </a:rPr>
              <a:t>call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(</a:t>
            </a:r>
            <a:r>
              <a:rPr lang="en-US" b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self, </a:t>
            </a:r>
            <a:r>
              <a:rPr lang="en-US">
                <a:solidFill>
                  <a:srgbClr val="D4D4D4"/>
                </a:solidFill>
                <a:latin typeface="Consolas" panose="020B0609020204030204" pitchFamily="49" charset="0"/>
              </a:rPr>
              <a:t>...</a:t>
            </a:r>
            <a:r>
              <a:rPr lang="en-US">
                <a:solidFill>
                  <a:srgbClr val="9CDCFE"/>
                </a:solidFill>
                <a:latin typeface="Consolas" panose="020B0609020204030204" pitchFamily="49" charset="0"/>
              </a:rPr>
              <a:t>params</a:t>
            </a:r>
            <a:r>
              <a:rPr lang="en-US">
                <a:solidFill>
                  <a:srgbClr val="D4D4D4"/>
                </a:solidFill>
                <a:latin typeface="Consolas" panose="020B0609020204030204" pitchFamily="49" charset="0"/>
              </a:rPr>
              <a:t>);</a:t>
            </a:r>
            <a:endParaRPr lang="en-US" b="0">
              <a:solidFill>
                <a:srgbClr val="D4D4D4"/>
              </a:solidFill>
              <a:effectLst/>
              <a:latin typeface="Consolas" panose="020B0609020204030204" pitchFamily="49" charset="0"/>
            </a:endParaRPr>
          </a:p>
          <a:p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</a:t>
            </a:r>
            <a:r>
              <a:rPr lang="en-US" b="0" err="1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self</a:t>
            </a:r>
            <a:r>
              <a:rPr lang="en-US" b="0" err="1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.</a:t>
            </a:r>
            <a:r>
              <a:rPr lang="en-US" b="0" err="1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__proto</a:t>
            </a:r>
            <a:r>
              <a:rPr lang="en-US" b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__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= </a:t>
            </a:r>
            <a:r>
              <a:rPr lang="en-US" b="0" err="1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constructor</a:t>
            </a:r>
            <a:r>
              <a:rPr lang="en-US" b="0" err="1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.</a:t>
            </a:r>
            <a:r>
              <a:rPr lang="en-US" b="0" err="1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prototype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;</a:t>
            </a:r>
          </a:p>
          <a:p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  </a:t>
            </a:r>
            <a:r>
              <a:rPr lang="en-US" b="0">
                <a:solidFill>
                  <a:srgbClr val="C586C0"/>
                </a:solidFill>
                <a:effectLst/>
                <a:latin typeface="Consolas" panose="020B0609020204030204" pitchFamily="49" charset="0"/>
              </a:rPr>
              <a:t>return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US" b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self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;</a:t>
            </a:r>
          </a:p>
          <a:p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}</a:t>
            </a:r>
          </a:p>
        </p:txBody>
      </p:sp>
    </p:spTree>
    <p:extLst>
      <p:ext uri="{BB962C8B-B14F-4D97-AF65-F5344CB8AC3E}">
        <p14:creationId xmlns:p14="http://schemas.microsoft.com/office/powerpoint/2010/main" val="1490147101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Word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091D313-1938-792B-3B67-FF1D5A2574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  <a:t>(</a:t>
            </a:r>
            <a:r>
              <a:rPr kumimoji="0" lang="en-US" sz="1600" b="0" i="0" u="none" strike="noStrike" kern="1200" cap="none" spc="0" normalizeH="0" baseline="0" noProof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  <a:t>delegowanie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  <a:t> </a:t>
            </a:r>
            <a:r>
              <a:rPr kumimoji="0" lang="en-US" sz="1600" b="0" i="0" u="none" strike="noStrike" kern="1200" cap="none" spc="0" normalizeH="0" baseline="0" noProof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  <a:t>referencyjne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  <a:t>)</a:t>
            </a:r>
            <a:br>
              <a:rPr kumimoji="0" lang="en-US" sz="40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</a:br>
            <a:r>
              <a:rPr kumimoji="0" lang="en-US" sz="4000" b="0" i="0" u="none" strike="noStrike" kern="1200" cap="none" spc="0" normalizeH="0" baseline="0" noProof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  <a:t>Dziedziczenie</a:t>
            </a:r>
            <a:r>
              <a:rPr kumimoji="0" lang="en-US" sz="40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  <a:t> </a:t>
            </a:r>
            <a:r>
              <a:rPr kumimoji="0" lang="en-US" sz="4000" b="0" i="0" u="none" strike="noStrike" kern="1200" cap="none" spc="0" normalizeH="0" baseline="0" noProof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  <a:t>Prototypowe</a:t>
            </a:r>
            <a:r>
              <a:rPr kumimoji="0" lang="en-US" sz="40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  <a:t>:</a:t>
            </a:r>
            <a:br>
              <a:rPr kumimoji="0" lang="en-US" sz="40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</a:br>
            <a:r>
              <a:rPr kumimoji="0" lang="en-US" sz="2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  <a:t>class</a:t>
            </a:r>
            <a:endParaRPr lang="en-US"/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A4105EDE-49AE-7D1A-043D-F391B790DECD}"/>
              </a:ext>
            </a:extLst>
          </p:cNvPr>
          <p:cNvSpPr txBox="1"/>
          <p:nvPr/>
        </p:nvSpPr>
        <p:spPr>
          <a:xfrm>
            <a:off x="1165981" y="2120073"/>
            <a:ext cx="3865638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b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class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US" b="0">
                <a:solidFill>
                  <a:srgbClr val="4EC9B0"/>
                </a:solidFill>
                <a:effectLst/>
                <a:latin typeface="Consolas" panose="020B0609020204030204" pitchFamily="49" charset="0"/>
              </a:rPr>
              <a:t>Shape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{}</a:t>
            </a:r>
          </a:p>
          <a:p>
            <a:r>
              <a:rPr lang="en-US" b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class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US" b="0">
                <a:solidFill>
                  <a:srgbClr val="4EC9B0"/>
                </a:solidFill>
                <a:effectLst/>
                <a:latin typeface="Consolas" panose="020B0609020204030204" pitchFamily="49" charset="0"/>
              </a:rPr>
              <a:t>Square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US" b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extends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US" b="0">
                <a:solidFill>
                  <a:srgbClr val="4EC9B0"/>
                </a:solidFill>
                <a:effectLst/>
                <a:latin typeface="Consolas" panose="020B0609020204030204" pitchFamily="49" charset="0"/>
              </a:rPr>
              <a:t>Shape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{}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F66A2F21-E714-875C-E8F1-481D91E96653}"/>
              </a:ext>
            </a:extLst>
          </p:cNvPr>
          <p:cNvSpPr txBox="1"/>
          <p:nvPr/>
        </p:nvSpPr>
        <p:spPr>
          <a:xfrm>
            <a:off x="5950856" y="2120073"/>
            <a:ext cx="5999239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b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function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US" b="0">
                <a:solidFill>
                  <a:srgbClr val="DCDCAA"/>
                </a:solidFill>
                <a:effectLst/>
                <a:latin typeface="Consolas" panose="020B0609020204030204" pitchFamily="49" charset="0"/>
              </a:rPr>
              <a:t>Shape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() {}</a:t>
            </a:r>
          </a:p>
          <a:p>
            <a:r>
              <a:rPr lang="en-US" b="0">
                <a:solidFill>
                  <a:srgbClr val="569CD6"/>
                </a:solidFill>
                <a:effectLst/>
                <a:latin typeface="Consolas" panose="020B0609020204030204" pitchFamily="49" charset="0"/>
              </a:rPr>
              <a:t>function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en-US" b="0">
                <a:solidFill>
                  <a:srgbClr val="4EC9B0"/>
                </a:solidFill>
                <a:effectLst/>
                <a:latin typeface="Consolas" panose="020B0609020204030204" pitchFamily="49" charset="0"/>
              </a:rPr>
              <a:t>Square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() {}</a:t>
            </a:r>
          </a:p>
          <a:p>
            <a:r>
              <a:rPr lang="en-US" b="0" err="1">
                <a:solidFill>
                  <a:srgbClr val="4EC9B0"/>
                </a:solidFill>
                <a:effectLst/>
                <a:latin typeface="Consolas" panose="020B0609020204030204" pitchFamily="49" charset="0"/>
              </a:rPr>
              <a:t>Square</a:t>
            </a:r>
            <a:r>
              <a:rPr lang="en-US" b="0" err="1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.</a:t>
            </a:r>
            <a:r>
              <a:rPr lang="en-US" b="0" err="1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prototype</a:t>
            </a:r>
            <a:r>
              <a:rPr lang="en-US" b="0" err="1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.</a:t>
            </a:r>
            <a:r>
              <a:rPr lang="en-US" b="0" err="1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__proto</a:t>
            </a:r>
            <a:r>
              <a:rPr lang="en-US" b="0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__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 = </a:t>
            </a:r>
            <a:r>
              <a:rPr lang="en-US" b="0" err="1">
                <a:solidFill>
                  <a:srgbClr val="DCDCAA"/>
                </a:solidFill>
                <a:effectLst/>
                <a:latin typeface="Consolas" panose="020B0609020204030204" pitchFamily="49" charset="0"/>
              </a:rPr>
              <a:t>Shape</a:t>
            </a:r>
            <a:r>
              <a:rPr lang="en-US" b="0" err="1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.</a:t>
            </a:r>
            <a:r>
              <a:rPr lang="en-US" b="0" err="1">
                <a:solidFill>
                  <a:srgbClr val="9CDCFE"/>
                </a:solidFill>
                <a:effectLst/>
                <a:latin typeface="Consolas" panose="020B0609020204030204" pitchFamily="49" charset="0"/>
              </a:rPr>
              <a:t>prototype</a:t>
            </a:r>
            <a:r>
              <a:rPr lang="en-US" b="0">
                <a:solidFill>
                  <a:srgbClr val="D4D4D4"/>
                </a:solidFill>
                <a:effectLst/>
                <a:latin typeface="Consolas" panose="020B0609020204030204" pitchFamily="49" charset="0"/>
              </a:rPr>
              <a:t>;</a:t>
            </a:r>
          </a:p>
        </p:txBody>
      </p:sp>
      <p:pic>
        <p:nvPicPr>
          <p:cNvPr id="33" name="Picture 32">
            <a:extLst>
              <a:ext uri="{FF2B5EF4-FFF2-40B4-BE49-F238E27FC236}">
                <a16:creationId xmlns:a16="http://schemas.microsoft.com/office/drawing/2014/main" id="{BAB7AD81-7882-BFE0-22C1-46863ECF55D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68664" y="3682032"/>
            <a:ext cx="3862955" cy="2186578"/>
          </a:xfrm>
          <a:prstGeom prst="rect">
            <a:avLst/>
          </a:prstGeom>
        </p:spPr>
      </p:pic>
      <p:pic>
        <p:nvPicPr>
          <p:cNvPr id="37" name="Picture 36">
            <a:extLst>
              <a:ext uri="{FF2B5EF4-FFF2-40B4-BE49-F238E27FC236}">
                <a16:creationId xmlns:a16="http://schemas.microsoft.com/office/drawing/2014/main" id="{75FA06C9-1D79-4CE1-E0C6-5AF81347673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50856" y="3691950"/>
            <a:ext cx="3928788" cy="21865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4661473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uiExpand="1" build="p"/>
    </p:bld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631C750-2923-4A7A-16BC-CEC8C981E0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/>
              <a:t>🚗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2F26B99-9255-AB69-11AF-DAFF7467299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17019" y="1951415"/>
            <a:ext cx="10515600" cy="4134908"/>
          </a:xfrm>
        </p:spPr>
        <p:txBody>
          <a:bodyPr>
            <a:normAutofit/>
          </a:bodyPr>
          <a:lstStyle/>
          <a:p>
            <a:r>
              <a:rPr lang="en-US" dirty="0"/>
              <a:t>Lexical scope</a:t>
            </a:r>
          </a:p>
          <a:p>
            <a:r>
              <a:rPr lang="en-US" dirty="0"/>
              <a:t>IIFE </a:t>
            </a:r>
            <a:r>
              <a:rPr lang="en-US" sz="1600" dirty="0"/>
              <a:t>(Immediately invoked Function Expressions)</a:t>
            </a:r>
            <a:endParaRPr lang="en-US" dirty="0"/>
          </a:p>
          <a:p>
            <a:r>
              <a:rPr lang="en-US" dirty="0"/>
              <a:t>ES Module</a:t>
            </a:r>
          </a:p>
          <a:p>
            <a:r>
              <a:rPr lang="en-US" dirty="0"/>
              <a:t>“This” awareness</a:t>
            </a:r>
          </a:p>
          <a:p>
            <a:r>
              <a:rPr lang="en-US" dirty="0"/>
              <a:t>Prototypal Inheritance </a:t>
            </a:r>
            <a:r>
              <a:rPr lang="en-US" sz="1600" dirty="0"/>
              <a:t>(Referential Delegation)</a:t>
            </a:r>
          </a:p>
          <a:p>
            <a:r>
              <a:rPr lang="en-US" dirty="0"/>
              <a:t>Class syntax sugar</a:t>
            </a:r>
          </a:p>
        </p:txBody>
      </p:sp>
    </p:spTree>
    <p:extLst>
      <p:ext uri="{BB962C8B-B14F-4D97-AF65-F5344CB8AC3E}">
        <p14:creationId xmlns:p14="http://schemas.microsoft.com/office/powerpoint/2010/main" val="22121045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 dir="ou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7" name="Rectangle 7">
            <a:extLst>
              <a:ext uri="{FF2B5EF4-FFF2-40B4-BE49-F238E27FC236}">
                <a16:creationId xmlns:a16="http://schemas.microsoft.com/office/drawing/2014/main" id="{D278ADA9-6383-4BDD-80D2-8899A402687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Rectangle 9">
            <a:extLst>
              <a:ext uri="{FF2B5EF4-FFF2-40B4-BE49-F238E27FC236}">
                <a16:creationId xmlns:a16="http://schemas.microsoft.com/office/drawing/2014/main" id="{484B7147-B0F6-40ED-B5A2-FF72BC8198B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20" name="Rectangle 11">
            <a:extLst>
              <a:ext uri="{FF2B5EF4-FFF2-40B4-BE49-F238E27FC236}">
                <a16:creationId xmlns:a16="http://schemas.microsoft.com/office/drawing/2014/main" id="{B36D2DE0-0628-4A9A-A59D-7BA8B5EB302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Oval 13">
            <a:extLst>
              <a:ext uri="{FF2B5EF4-FFF2-40B4-BE49-F238E27FC236}">
                <a16:creationId xmlns:a16="http://schemas.microsoft.com/office/drawing/2014/main" id="{48E405C9-94BE-41DA-928C-DEC9A8550E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815929" y="148929"/>
            <a:ext cx="6560142" cy="6560142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1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9503C6B-5581-7E8D-5E98-8DC70A7AA31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315031" y="720876"/>
            <a:ext cx="5561938" cy="2026766"/>
          </a:xfrm>
        </p:spPr>
        <p:txBody>
          <a:bodyPr>
            <a:normAutofit/>
          </a:bodyPr>
          <a:lstStyle/>
          <a:p>
            <a:r>
              <a:rPr lang="en-US" dirty="0" err="1"/>
              <a:t>Autostopem</a:t>
            </a:r>
            <a:r>
              <a:rPr lang="en-US" dirty="0"/>
              <a:t> </a:t>
            </a:r>
            <a:r>
              <a:rPr lang="en-US" dirty="0" err="1"/>
              <a:t>przez</a:t>
            </a:r>
            <a:r>
              <a:rPr lang="en-US" dirty="0"/>
              <a:t> JavaScript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F8B38E4-DB3B-BE6B-2E11-A1C5D97E472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315031" y="2860830"/>
            <a:ext cx="5561938" cy="523221"/>
          </a:xfrm>
        </p:spPr>
        <p:txBody>
          <a:bodyPr>
            <a:normAutofit/>
          </a:bodyPr>
          <a:lstStyle/>
          <a:p>
            <a:r>
              <a:rPr lang="en-US" dirty="0" err="1"/>
              <a:t>Poradnik</a:t>
            </a:r>
            <a:r>
              <a:rPr lang="en-US" dirty="0"/>
              <a:t> </a:t>
            </a:r>
            <a:r>
              <a:rPr lang="en-US" dirty="0" err="1"/>
              <a:t>dla</a:t>
            </a:r>
            <a:r>
              <a:rPr lang="en-US" dirty="0"/>
              <a:t> </a:t>
            </a:r>
            <a:r>
              <a:rPr lang="en-US" dirty="0" err="1"/>
              <a:t>Backendowców</a:t>
            </a:r>
            <a:endParaRPr lang="en-US" dirty="0"/>
          </a:p>
        </p:txBody>
      </p:sp>
      <p:sp>
        <p:nvSpPr>
          <p:cNvPr id="16" name="Arc 15">
            <a:extLst>
              <a:ext uri="{FF2B5EF4-FFF2-40B4-BE49-F238E27FC236}">
                <a16:creationId xmlns:a16="http://schemas.microsoft.com/office/drawing/2014/main" id="{D2091A72-D5BB-42AC-8FD3-F7747D90861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9222429" flipV="1">
            <a:off x="2494119" y="6170"/>
            <a:ext cx="6816262" cy="6816262"/>
          </a:xfrm>
          <a:prstGeom prst="arc">
            <a:avLst>
              <a:gd name="adj1" fmla="val 16200000"/>
              <a:gd name="adj2" fmla="val 20093138"/>
            </a:avLst>
          </a:prstGeom>
          <a:ln w="127000" cap="rnd">
            <a:solidFill>
              <a:schemeClr val="accent4">
                <a:alpha val="9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6ED12BFC-A737-46AF-8411-481112D54B0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200995" y="5310973"/>
            <a:ext cx="705948" cy="686798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6D07F54E-299F-D0A2-260F-E1285F8D13D9}"/>
              </a:ext>
            </a:extLst>
          </p:cNvPr>
          <p:cNvSpPr txBox="1"/>
          <p:nvPr/>
        </p:nvSpPr>
        <p:spPr>
          <a:xfrm>
            <a:off x="10336584" y="6339739"/>
            <a:ext cx="173297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/>
              <a:t>Jakub Koleżyński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A0B6D1D-F96A-2AC0-D8FB-5B217D3D7D40}"/>
              </a:ext>
            </a:extLst>
          </p:cNvPr>
          <p:cNvSpPr txBox="1"/>
          <p:nvPr/>
        </p:nvSpPr>
        <p:spPr>
          <a:xfrm>
            <a:off x="3263295" y="4110359"/>
            <a:ext cx="566541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dirty="0" err="1"/>
              <a:t>kolezyn.ski</a:t>
            </a:r>
            <a:r>
              <a:rPr lang="en-US" sz="3600" dirty="0"/>
              <a:t>/talks</a:t>
            </a:r>
          </a:p>
        </p:txBody>
      </p:sp>
    </p:spTree>
    <p:extLst>
      <p:ext uri="{BB962C8B-B14F-4D97-AF65-F5344CB8AC3E}">
        <p14:creationId xmlns:p14="http://schemas.microsoft.com/office/powerpoint/2010/main" val="17631184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3450">
        <p14:flythrough dir="out"/>
      </p:transition>
    </mc:Choice>
    <mc:Fallback xmlns="">
      <p:transition spd="slow" advTm="3450">
        <p:fad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 2013 - 2022" id="{62F939B6-93AF-4DB8-9C6B-D6C7DFDC589F}" vid="{4F46216B-77A9-411A-B9D3-5023FCB70208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7471C7C6790AB4898111FD71BA9FDF8" ma:contentTypeVersion="11" ma:contentTypeDescription="Create a new document." ma:contentTypeScope="" ma:versionID="0469a903c74d22d5dc8b17e4f813af9b">
  <xsd:schema xmlns:xsd="http://www.w3.org/2001/XMLSchema" xmlns:xs="http://www.w3.org/2001/XMLSchema" xmlns:p="http://schemas.microsoft.com/office/2006/metadata/properties" xmlns:ns3="e8604711-d21b-4140-b44d-e5bd477252bb" xmlns:ns4="6d6c2468-a5bb-49e2-b82b-ffb14184a012" targetNamespace="http://schemas.microsoft.com/office/2006/metadata/properties" ma:root="true" ma:fieldsID="4ff4f194061092c8864b93a42f57fda7" ns3:_="" ns4:_="">
    <xsd:import namespace="e8604711-d21b-4140-b44d-e5bd477252bb"/>
    <xsd:import namespace="6d6c2468-a5bb-49e2-b82b-ffb14184a012"/>
    <xsd:element name="properties">
      <xsd:complexType>
        <xsd:sequence>
          <xsd:element name="documentManagement">
            <xsd:complexType>
              <xsd:all>
                <xsd:element ref="ns3:SharedWithUsers" minOccurs="0"/>
                <xsd:element ref="ns3:SharedWithDetails" minOccurs="0"/>
                <xsd:element ref="ns3:SharingHintHash" minOccurs="0"/>
                <xsd:element ref="ns4:MediaServiceMetadata" minOccurs="0"/>
                <xsd:element ref="ns4:MediaServiceFastMetadata" minOccurs="0"/>
                <xsd:element ref="ns4:MediaServiceAutoTags" minOccurs="0"/>
                <xsd:element ref="ns4:MediaServiceOCR" minOccurs="0"/>
                <xsd:element ref="ns4:MediaServiceGenerationTime" minOccurs="0"/>
                <xsd:element ref="ns4:MediaServiceEventHashCode" minOccurs="0"/>
                <xsd:element ref="ns4:_activity" minOccurs="0"/>
                <xsd:element ref="ns4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8604711-d21b-4140-b44d-e5bd477252bb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0" nillable="true" ma:displayName="Sharing Hint Hash" ma:hidden="true" ma:internalName="SharingHintHash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d6c2468-a5bb-49e2-b82b-ffb14184a012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_activity" ma:index="17" nillable="true" ma:displayName="_activity" ma:hidden="true" ma:internalName="_activity">
      <xsd:simpleType>
        <xsd:restriction base="dms:Note"/>
      </xsd:simpleType>
    </xsd:element>
    <xsd:element name="MediaServiceSearchProperties" ma:index="18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6d6c2468-a5bb-49e2-b82b-ffb14184a012" xsi:nil="true"/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31631D8A-C71C-4E66-ABE0-7FE7E3DF74CC}">
  <ds:schemaRefs>
    <ds:schemaRef ds:uri="6d6c2468-a5bb-49e2-b82b-ffb14184a012"/>
    <ds:schemaRef ds:uri="e8604711-d21b-4140-b44d-e5bd477252bb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2.xml><?xml version="1.0" encoding="utf-8"?>
<ds:datastoreItem xmlns:ds="http://schemas.openxmlformats.org/officeDocument/2006/customXml" ds:itemID="{33DEC005-4145-461C-BEA4-88EB9E4A003C}">
  <ds:schemaRefs>
    <ds:schemaRef ds:uri="http://schemas.microsoft.com/office/infopath/2007/PartnerControls"/>
    <ds:schemaRef ds:uri="http://purl.org/dc/dcmitype/"/>
    <ds:schemaRef ds:uri="http://schemas.microsoft.com/office/2006/metadata/properties"/>
    <ds:schemaRef ds:uri="http://www.w3.org/XML/1998/namespace"/>
    <ds:schemaRef ds:uri="http://purl.org/dc/elements/1.1/"/>
    <ds:schemaRef ds:uri="http://schemas.microsoft.com/office/2006/documentManagement/types"/>
    <ds:schemaRef ds:uri="6d6c2468-a5bb-49e2-b82b-ffb14184a012"/>
    <ds:schemaRef ds:uri="http://schemas.openxmlformats.org/package/2006/metadata/core-properties"/>
    <ds:schemaRef ds:uri="e8604711-d21b-4140-b44d-e5bd477252bb"/>
    <ds:schemaRef ds:uri="http://purl.org/dc/terms/"/>
  </ds:schemaRefs>
</ds:datastoreItem>
</file>

<file path=customXml/itemProps3.xml><?xml version="1.0" encoding="utf-8"?>
<ds:datastoreItem xmlns:ds="http://schemas.openxmlformats.org/officeDocument/2006/customXml" ds:itemID="{142607F3-633B-4CAF-9598-4DD925947C8D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203</TotalTime>
  <Words>5840</Words>
  <Application>Microsoft Office PowerPoint</Application>
  <PresentationFormat>Widescreen</PresentationFormat>
  <Paragraphs>1233</Paragraphs>
  <Slides>67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67</vt:i4>
      </vt:variant>
    </vt:vector>
  </HeadingPairs>
  <TitlesOfParts>
    <vt:vector size="72" baseType="lpstr">
      <vt:lpstr>Arial</vt:lpstr>
      <vt:lpstr>Calibri</vt:lpstr>
      <vt:lpstr>Calibri Light</vt:lpstr>
      <vt:lpstr>Consolas</vt:lpstr>
      <vt:lpstr>Office Theme</vt:lpstr>
      <vt:lpstr>Autostopem przez JavaScript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🚗</vt:lpstr>
      <vt:lpstr>JavaScript Origins</vt:lpstr>
      <vt:lpstr>Scope</vt:lpstr>
      <vt:lpstr>Scope</vt:lpstr>
      <vt:lpstr>Scope</vt:lpstr>
      <vt:lpstr>Scope</vt:lpstr>
      <vt:lpstr>Scope</vt:lpstr>
      <vt:lpstr>Scope</vt:lpstr>
      <vt:lpstr>Scope - Closure</vt:lpstr>
      <vt:lpstr>Scope - Closure</vt:lpstr>
      <vt:lpstr>Scope - Closure</vt:lpstr>
      <vt:lpstr>Scope - Closure</vt:lpstr>
      <vt:lpstr>Scope – Function Expression </vt:lpstr>
      <vt:lpstr>IIFE  Immediately Invoked Function Expression</vt:lpstr>
      <vt:lpstr>IIFE  Immediately Invoked Function Expression</vt:lpstr>
      <vt:lpstr>IIFE  Immediately Invoked Function Expression</vt:lpstr>
      <vt:lpstr>Modules – Module Pattern</vt:lpstr>
      <vt:lpstr>Modules – Module Pattern</vt:lpstr>
      <vt:lpstr>Modules – Module Pattern</vt:lpstr>
      <vt:lpstr>Modules – Module Pattern</vt:lpstr>
      <vt:lpstr>Modules – Module Pattern</vt:lpstr>
      <vt:lpstr>Modules – Module Pattern</vt:lpstr>
      <vt:lpstr>Modules – Module Pattern</vt:lpstr>
      <vt:lpstr>Modules – CommonJS</vt:lpstr>
      <vt:lpstr>Modules – CommonJS</vt:lpstr>
      <vt:lpstr>Modules – CommonJS</vt:lpstr>
      <vt:lpstr>Modules – CommonJS</vt:lpstr>
      <vt:lpstr>Modules – CommonJS</vt:lpstr>
      <vt:lpstr>Modules – CommonJS</vt:lpstr>
      <vt:lpstr>Modules – AMD Asynchronous Module Definition</vt:lpstr>
      <vt:lpstr>Modules – ESM</vt:lpstr>
      <vt:lpstr>Modules – ESM</vt:lpstr>
      <vt:lpstr>Modules – ESM</vt:lpstr>
      <vt:lpstr>this</vt:lpstr>
      <vt:lpstr>this</vt:lpstr>
      <vt:lpstr>this</vt:lpstr>
      <vt:lpstr>this</vt:lpstr>
      <vt:lpstr>this</vt:lpstr>
      <vt:lpstr>this</vt:lpstr>
      <vt:lpstr>this</vt:lpstr>
      <vt:lpstr>this</vt:lpstr>
      <vt:lpstr>this</vt:lpstr>
      <vt:lpstr>this</vt:lpstr>
      <vt:lpstr>Dziedziczenie Prototypowe</vt:lpstr>
      <vt:lpstr>(delegowanie referencyjne) Dziedziczenie Prototypowe</vt:lpstr>
      <vt:lpstr>(delegowanie referencyjne) Dziedziczenie Prototypowe: __proto__</vt:lpstr>
      <vt:lpstr>(delegowanie referencyjne) Dziedziczenie Prototypowe: __proto__</vt:lpstr>
      <vt:lpstr>(delegowanie referencyjne) Dziedziczenie Prototypowe: __proto__</vt:lpstr>
      <vt:lpstr>(delegowanie referencyjne) Dziedziczenie Prototypowe: __proto__</vt:lpstr>
      <vt:lpstr>(delegowanie referencyjne) Dziedziczenie Prototypowe: constructor</vt:lpstr>
      <vt:lpstr>(delegowanie referencyjne) Dziedziczenie Prototypowe: prototype</vt:lpstr>
      <vt:lpstr>(delegowanie referencyjne) Dziedziczenie Prototypowe: prototype</vt:lpstr>
      <vt:lpstr>(delegowanie referencyjne) Dziedziczenie Prototypowe: prototype</vt:lpstr>
      <vt:lpstr>(delegowanie referencyjne) Dziedziczenie Prototypowe: new</vt:lpstr>
      <vt:lpstr>(delegowanie referencyjne) Dziedziczenie Prototypowe: new</vt:lpstr>
      <vt:lpstr>(delegowanie referencyjne) Dziedziczenie Prototypowe: class</vt:lpstr>
      <vt:lpstr>🚗</vt:lpstr>
      <vt:lpstr>Autostopem przez JavaScript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Jakub Kolezynski</dc:creator>
  <cp:lastModifiedBy>Jakub Kolezynski</cp:lastModifiedBy>
  <cp:revision>2</cp:revision>
  <dcterms:created xsi:type="dcterms:W3CDTF">2023-03-24T14:13:53Z</dcterms:created>
  <dcterms:modified xsi:type="dcterms:W3CDTF">2023-06-01T13:44:45Z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0x010100F7471C7C6790AB4898111FD71BA9FDF8</vt:lpwstr>
  </property>
</Properties>
</file>